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3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ÔNICA ARRUDA Lima" userId="S::monicalima@ce.sebrae.com.br::d5e25ac9-e7d0-409c-9d02-0360d751f548" providerId="AD" clId="Web-{668E6EB7-A56C-0CE8-5B94-0338360F84B4}"/>
    <pc:docChg chg="mod modMainMaster">
      <pc:chgData name="MÔNICA ARRUDA Lima" userId="S::monicalima@ce.sebrae.com.br::d5e25ac9-e7d0-409c-9d02-0360d751f548" providerId="AD" clId="Web-{668E6EB7-A56C-0CE8-5B94-0338360F84B4}" dt="2023-07-28T11:49:06.556" v="1" actId="33475"/>
      <pc:docMkLst>
        <pc:docMk/>
      </pc:docMkLst>
      <pc:sldMasterChg chg="addSp">
        <pc:chgData name="MÔNICA ARRUDA Lima" userId="S::monicalima@ce.sebrae.com.br::d5e25ac9-e7d0-409c-9d02-0360d751f548" providerId="AD" clId="Web-{668E6EB7-A56C-0CE8-5B94-0338360F84B4}" dt="2023-07-28T11:49:06.556" v="0" actId="33475"/>
        <pc:sldMasterMkLst>
          <pc:docMk/>
          <pc:sldMasterMk cId="3933983255" sldId="2147483648"/>
        </pc:sldMasterMkLst>
        <pc:spChg chg="add">
          <ac:chgData name="MÔNICA ARRUDA Lima" userId="S::monicalima@ce.sebrae.com.br::d5e25ac9-e7d0-409c-9d02-0360d751f548" providerId="AD" clId="Web-{668E6EB7-A56C-0CE8-5B94-0338360F84B4}" dt="2023-07-28T11:49:06.556" v="0" actId="33475"/>
          <ac:spMkLst>
            <pc:docMk/>
            <pc:sldMasterMk cId="3933983255" sldId="2147483648"/>
            <ac:spMk id="8" creationId="{E228CCA6-443F-EA27-BC13-49CD6C771B07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1-432C-8D04-58BAB5E12020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1-432C-8D04-58BAB5E12020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881-432C-8D04-58BAB5E12020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81-432C-8D04-58BAB5E12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839403984"/>
        <c:axId val="-1839404528"/>
      </c:barChart>
      <c:valAx>
        <c:axId val="-183940452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839403984"/>
        <c:crosses val="autoZero"/>
        <c:crossBetween val="between"/>
      </c:valAx>
      <c:catAx>
        <c:axId val="-1839403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8394045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0-4980-8B09-D31834F441A0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10-4980-8B09-D31834F441A0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610-4980-8B09-D31834F441A0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10-4980-8B09-D31834F44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839407248"/>
        <c:axId val="-1839403440"/>
      </c:barChart>
      <c:valAx>
        <c:axId val="-183940344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839407248"/>
        <c:crosses val="autoZero"/>
        <c:crossBetween val="between"/>
      </c:valAx>
      <c:catAx>
        <c:axId val="-1839407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83940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95-4061-AC28-D63AAD223853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95-4061-AC28-D63AAD223853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795-4061-AC28-D63AAD223853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795-4061-AC28-D63AAD223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677293376"/>
        <c:axId val="-1677290656"/>
      </c:barChart>
      <c:valAx>
        <c:axId val="-1677290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677293376"/>
        <c:crosses val="autoZero"/>
        <c:crossBetween val="between"/>
      </c:valAx>
      <c:catAx>
        <c:axId val="-16772933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77290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86-48F3-AE68-4F3267E88A7F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86-48F3-AE68-4F3267E88A7F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086-48F3-AE68-4F3267E88A7F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86-48F3-AE68-4F3267E88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677287936"/>
        <c:axId val="-1677288480"/>
      </c:barChart>
      <c:valAx>
        <c:axId val="-167728848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677287936"/>
        <c:crosses val="autoZero"/>
        <c:crossBetween val="between"/>
      </c:valAx>
      <c:catAx>
        <c:axId val="-1677287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772884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A-49C2-B99B-CE1D3E96CE05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EA-49C2-B99B-CE1D3E96CE05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EA-49C2-B99B-CE1D3E96CE05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EA-49C2-B99B-CE1D3E96CE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839409424"/>
        <c:axId val="-1839402352"/>
      </c:barChart>
      <c:valAx>
        <c:axId val="-18394023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839409424"/>
        <c:crosses val="autoZero"/>
        <c:crossBetween val="between"/>
      </c:valAx>
      <c:catAx>
        <c:axId val="-18394094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839402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5B9BD5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76-46D6-B3A3-800F30A50E19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76-46D6-B3A3-800F30A50E19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EC425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676-46D6-B3A3-800F30A50E19}"/>
              </c:ext>
            </c:extLst>
          </c:dPt>
          <c:cat>
            <c:strRef>
              <c:f>Plan1!$A$2</c:f>
              <c:strCache>
                <c:ptCount val="1"/>
                <c:pt idx="0">
                  <c:v>1º Tri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676-46D6-B3A3-800F30A50E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837501088"/>
        <c:axId val="-1839405616"/>
      </c:barChart>
      <c:valAx>
        <c:axId val="-183940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837501088"/>
        <c:crosses val="autoZero"/>
        <c:crossBetween val="between"/>
      </c:valAx>
      <c:catAx>
        <c:axId val="-18375010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8394056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1D9B30-9A77-4E62-BA45-6BB42E338900}" type="doc">
      <dgm:prSet loTypeId="urn:microsoft.com/office/officeart/2005/8/layout/pyramid2" loCatId="list" qsTypeId="urn:microsoft.com/office/officeart/2005/8/quickstyle/3d5" qsCatId="3D" csTypeId="urn:microsoft.com/office/officeart/2005/8/colors/accent1_2" csCatId="accent1" phldr="1"/>
      <dgm:spPr/>
    </dgm:pt>
    <dgm:pt modelId="{E250762E-49DC-4C9E-A8D2-DF84D8E0C0A5}">
      <dgm:prSet phldrT="[Texto]" custT="1"/>
      <dgm:spPr/>
      <dgm:t>
        <a:bodyPr/>
        <a:lstStyle/>
        <a:p>
          <a:r>
            <a: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Potencial Empreendedora.</a:t>
          </a:r>
        </a:p>
      </dgm:t>
    </dgm:pt>
    <dgm:pt modelId="{D1994667-9CE4-4C18-942F-C18811EAA07E}" type="parTrans" cxnId="{8AC80319-96A4-4EBA-8BDE-AAB58B7F1084}">
      <dgm:prSet/>
      <dgm:spPr/>
      <dgm:t>
        <a:bodyPr/>
        <a:lstStyle/>
        <a:p>
          <a:endParaRPr lang="pt-BR"/>
        </a:p>
      </dgm:t>
    </dgm:pt>
    <dgm:pt modelId="{4FBAC755-F690-4EEE-B630-8B7EC5E024FE}" type="sibTrans" cxnId="{8AC80319-96A4-4EBA-8BDE-AAB58B7F1084}">
      <dgm:prSet/>
      <dgm:spPr/>
      <dgm:t>
        <a:bodyPr/>
        <a:lstStyle/>
        <a:p>
          <a:endParaRPr lang="pt-BR"/>
        </a:p>
      </dgm:t>
    </dgm:pt>
    <dgm:pt modelId="{AD6E8ED8-33FD-4F42-ACED-D86C94321051}">
      <dgm:prSet phldrT="[Texto]" custT="1"/>
      <dgm:spPr/>
      <dgm:t>
        <a:bodyPr/>
        <a:lstStyle/>
        <a:p>
          <a:r>
            <a: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Recém formada em Nutrição.</a:t>
          </a:r>
        </a:p>
      </dgm:t>
    </dgm:pt>
    <dgm:pt modelId="{D19B07E2-9360-4DFA-AED0-BC93C3542FAC}" type="parTrans" cxnId="{2949AC82-2FFE-4A91-BCA6-2F8683F4BC34}">
      <dgm:prSet/>
      <dgm:spPr/>
      <dgm:t>
        <a:bodyPr/>
        <a:lstStyle/>
        <a:p>
          <a:endParaRPr lang="pt-BR"/>
        </a:p>
      </dgm:t>
    </dgm:pt>
    <dgm:pt modelId="{5BA30F31-A78B-46FE-AFB4-1FCAE200409F}" type="sibTrans" cxnId="{2949AC82-2FFE-4A91-BCA6-2F8683F4BC34}">
      <dgm:prSet/>
      <dgm:spPr/>
      <dgm:t>
        <a:bodyPr/>
        <a:lstStyle/>
        <a:p>
          <a:endParaRPr lang="pt-BR"/>
        </a:p>
      </dgm:t>
    </dgm:pt>
    <dgm:pt modelId="{DA345197-59E8-4146-A775-B3248DC2D5F0}">
      <dgm:prSet phldrT="[Texto]" custT="1"/>
      <dgm:spPr/>
      <dgm:t>
        <a:bodyPr/>
        <a:lstStyle/>
        <a:p>
          <a:r>
            <a: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Mora com os pais.</a:t>
          </a:r>
        </a:p>
      </dgm:t>
    </dgm:pt>
    <dgm:pt modelId="{C2F77888-5311-4957-BF38-672832E281F3}" type="parTrans" cxnId="{E35E7405-4F3E-459C-B656-61A8E00DFFE8}">
      <dgm:prSet/>
      <dgm:spPr/>
      <dgm:t>
        <a:bodyPr/>
        <a:lstStyle/>
        <a:p>
          <a:endParaRPr lang="pt-BR"/>
        </a:p>
      </dgm:t>
    </dgm:pt>
    <dgm:pt modelId="{6DD0B44B-909A-4E06-A7E4-05F0D2FFCBDE}" type="sibTrans" cxnId="{E35E7405-4F3E-459C-B656-61A8E00DFFE8}">
      <dgm:prSet/>
      <dgm:spPr/>
      <dgm:t>
        <a:bodyPr/>
        <a:lstStyle/>
        <a:p>
          <a:endParaRPr lang="pt-BR"/>
        </a:p>
      </dgm:t>
    </dgm:pt>
    <dgm:pt modelId="{EB32117D-9740-4ADE-8A0D-0106F6E2C064}">
      <dgm:prSet phldrT="[Texto]" custT="1"/>
      <dgm:spPr/>
      <dgm:t>
        <a:bodyPr/>
        <a:lstStyle/>
        <a:p>
          <a:r>
            <a: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Está noiva</a:t>
          </a:r>
        </a:p>
      </dgm:t>
    </dgm:pt>
    <dgm:pt modelId="{3628FFD1-F002-4CA1-969F-7482BD9BEF2A}" type="parTrans" cxnId="{D6CCE90E-AB70-44E5-BD6A-0395C783A145}">
      <dgm:prSet/>
      <dgm:spPr/>
      <dgm:t>
        <a:bodyPr/>
        <a:lstStyle/>
        <a:p>
          <a:endParaRPr lang="pt-BR"/>
        </a:p>
      </dgm:t>
    </dgm:pt>
    <dgm:pt modelId="{ED35B330-9735-47BB-B1E8-B39EB1513F79}" type="sibTrans" cxnId="{D6CCE90E-AB70-44E5-BD6A-0395C783A145}">
      <dgm:prSet/>
      <dgm:spPr/>
      <dgm:t>
        <a:bodyPr/>
        <a:lstStyle/>
        <a:p>
          <a:endParaRPr lang="pt-BR"/>
        </a:p>
      </dgm:t>
    </dgm:pt>
    <dgm:pt modelId="{0B1B0DD1-8EA5-4017-9B46-4346B5BF80D8}">
      <dgm:prSet phldrT="[Texto]" custT="1"/>
      <dgm:spPr/>
      <dgm:t>
        <a:bodyPr/>
        <a:lstStyle/>
        <a:p>
          <a:r>
            <a: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Pretende abrir uma clínica</a:t>
          </a:r>
        </a:p>
      </dgm:t>
    </dgm:pt>
    <dgm:pt modelId="{15E53623-89E1-49DB-B288-C196A0ABEB00}" type="parTrans" cxnId="{92E28CB4-0F9E-4DC5-8A8A-F5A1778BF47F}">
      <dgm:prSet/>
      <dgm:spPr/>
      <dgm:t>
        <a:bodyPr/>
        <a:lstStyle/>
        <a:p>
          <a:endParaRPr lang="pt-BR"/>
        </a:p>
      </dgm:t>
    </dgm:pt>
    <dgm:pt modelId="{F5E4B151-A7C3-49C4-9A54-F47063C3396E}" type="sibTrans" cxnId="{92E28CB4-0F9E-4DC5-8A8A-F5A1778BF47F}">
      <dgm:prSet/>
      <dgm:spPr/>
      <dgm:t>
        <a:bodyPr/>
        <a:lstStyle/>
        <a:p>
          <a:endParaRPr lang="pt-BR"/>
        </a:p>
      </dgm:t>
    </dgm:pt>
    <dgm:pt modelId="{16A5A7B1-738B-448B-BF75-9A5D118306DE}" type="pres">
      <dgm:prSet presAssocID="{261D9B30-9A77-4E62-BA45-6BB42E338900}" presName="compositeShape" presStyleCnt="0">
        <dgm:presLayoutVars>
          <dgm:dir/>
          <dgm:resizeHandles/>
        </dgm:presLayoutVars>
      </dgm:prSet>
      <dgm:spPr/>
    </dgm:pt>
    <dgm:pt modelId="{C532011C-673F-4AF6-97BF-EA505F9F7564}" type="pres">
      <dgm:prSet presAssocID="{261D9B30-9A77-4E62-BA45-6BB42E338900}" presName="pyramid" presStyleLbl="node1" presStyleIdx="0" presStyleCnt="1"/>
      <dgm:spPr>
        <a:solidFill>
          <a:schemeClr val="accent2"/>
        </a:solidFill>
      </dgm:spPr>
    </dgm:pt>
    <dgm:pt modelId="{E114288E-0FC1-4033-ADF6-596285D5D70D}" type="pres">
      <dgm:prSet presAssocID="{261D9B30-9A77-4E62-BA45-6BB42E338900}" presName="theList" presStyleCnt="0"/>
      <dgm:spPr/>
    </dgm:pt>
    <dgm:pt modelId="{AB228104-62AE-429C-BCA7-E1B312325941}" type="pres">
      <dgm:prSet presAssocID="{E250762E-49DC-4C9E-A8D2-DF84D8E0C0A5}" presName="aNode" presStyleLbl="fgAcc1" presStyleIdx="0" presStyleCnt="5">
        <dgm:presLayoutVars>
          <dgm:bulletEnabled val="1"/>
        </dgm:presLayoutVars>
      </dgm:prSet>
      <dgm:spPr/>
    </dgm:pt>
    <dgm:pt modelId="{DEDB41DD-A1A9-49AD-BB4B-6CCBB31433A6}" type="pres">
      <dgm:prSet presAssocID="{E250762E-49DC-4C9E-A8D2-DF84D8E0C0A5}" presName="aSpace" presStyleCnt="0"/>
      <dgm:spPr/>
    </dgm:pt>
    <dgm:pt modelId="{8BDCC961-8AC8-4889-B912-68F2B5FBA1E2}" type="pres">
      <dgm:prSet presAssocID="{AD6E8ED8-33FD-4F42-ACED-D86C94321051}" presName="aNode" presStyleLbl="fgAcc1" presStyleIdx="1" presStyleCnt="5">
        <dgm:presLayoutVars>
          <dgm:bulletEnabled val="1"/>
        </dgm:presLayoutVars>
      </dgm:prSet>
      <dgm:spPr/>
    </dgm:pt>
    <dgm:pt modelId="{0BD82B94-3765-439F-800D-32DCFBB5BAF5}" type="pres">
      <dgm:prSet presAssocID="{AD6E8ED8-33FD-4F42-ACED-D86C94321051}" presName="aSpace" presStyleCnt="0"/>
      <dgm:spPr/>
    </dgm:pt>
    <dgm:pt modelId="{492D2891-A4D5-42C1-AFE3-0753AE967457}" type="pres">
      <dgm:prSet presAssocID="{DA345197-59E8-4146-A775-B3248DC2D5F0}" presName="aNode" presStyleLbl="fgAcc1" presStyleIdx="2" presStyleCnt="5">
        <dgm:presLayoutVars>
          <dgm:bulletEnabled val="1"/>
        </dgm:presLayoutVars>
      </dgm:prSet>
      <dgm:spPr/>
    </dgm:pt>
    <dgm:pt modelId="{472D0041-786E-4D61-9FC1-9657EF3D856C}" type="pres">
      <dgm:prSet presAssocID="{DA345197-59E8-4146-A775-B3248DC2D5F0}" presName="aSpace" presStyleCnt="0"/>
      <dgm:spPr/>
    </dgm:pt>
    <dgm:pt modelId="{7894A145-53FA-43F5-AC7D-BE88B24C8AD0}" type="pres">
      <dgm:prSet presAssocID="{EB32117D-9740-4ADE-8A0D-0106F6E2C064}" presName="aNode" presStyleLbl="fgAcc1" presStyleIdx="3" presStyleCnt="5">
        <dgm:presLayoutVars>
          <dgm:bulletEnabled val="1"/>
        </dgm:presLayoutVars>
      </dgm:prSet>
      <dgm:spPr/>
    </dgm:pt>
    <dgm:pt modelId="{B80A4581-F1FD-47E5-AD51-150124533816}" type="pres">
      <dgm:prSet presAssocID="{EB32117D-9740-4ADE-8A0D-0106F6E2C064}" presName="aSpace" presStyleCnt="0"/>
      <dgm:spPr/>
    </dgm:pt>
    <dgm:pt modelId="{EF719EB5-4BA1-4F52-8F51-876E32D1B9DD}" type="pres">
      <dgm:prSet presAssocID="{0B1B0DD1-8EA5-4017-9B46-4346B5BF80D8}" presName="aNode" presStyleLbl="fgAcc1" presStyleIdx="4" presStyleCnt="5">
        <dgm:presLayoutVars>
          <dgm:bulletEnabled val="1"/>
        </dgm:presLayoutVars>
      </dgm:prSet>
      <dgm:spPr/>
    </dgm:pt>
    <dgm:pt modelId="{2B441D68-7A12-421F-BB20-3327512A5D2F}" type="pres">
      <dgm:prSet presAssocID="{0B1B0DD1-8EA5-4017-9B46-4346B5BF80D8}" presName="aSpace" presStyleCnt="0"/>
      <dgm:spPr/>
    </dgm:pt>
  </dgm:ptLst>
  <dgm:cxnLst>
    <dgm:cxn modelId="{E35E7405-4F3E-459C-B656-61A8E00DFFE8}" srcId="{261D9B30-9A77-4E62-BA45-6BB42E338900}" destId="{DA345197-59E8-4146-A775-B3248DC2D5F0}" srcOrd="2" destOrd="0" parTransId="{C2F77888-5311-4957-BF38-672832E281F3}" sibTransId="{6DD0B44B-909A-4E06-A7E4-05F0D2FFCBDE}"/>
    <dgm:cxn modelId="{D6CCE90E-AB70-44E5-BD6A-0395C783A145}" srcId="{261D9B30-9A77-4E62-BA45-6BB42E338900}" destId="{EB32117D-9740-4ADE-8A0D-0106F6E2C064}" srcOrd="3" destOrd="0" parTransId="{3628FFD1-F002-4CA1-969F-7482BD9BEF2A}" sibTransId="{ED35B330-9735-47BB-B1E8-B39EB1513F79}"/>
    <dgm:cxn modelId="{8AC80319-96A4-4EBA-8BDE-AAB58B7F1084}" srcId="{261D9B30-9A77-4E62-BA45-6BB42E338900}" destId="{E250762E-49DC-4C9E-A8D2-DF84D8E0C0A5}" srcOrd="0" destOrd="0" parTransId="{D1994667-9CE4-4C18-942F-C18811EAA07E}" sibTransId="{4FBAC755-F690-4EEE-B630-8B7EC5E024FE}"/>
    <dgm:cxn modelId="{3AA5E971-3858-40FE-B9D7-E1231647C0D7}" type="presOf" srcId="{E250762E-49DC-4C9E-A8D2-DF84D8E0C0A5}" destId="{AB228104-62AE-429C-BCA7-E1B312325941}" srcOrd="0" destOrd="0" presId="urn:microsoft.com/office/officeart/2005/8/layout/pyramid2"/>
    <dgm:cxn modelId="{2949AC82-2FFE-4A91-BCA6-2F8683F4BC34}" srcId="{261D9B30-9A77-4E62-BA45-6BB42E338900}" destId="{AD6E8ED8-33FD-4F42-ACED-D86C94321051}" srcOrd="1" destOrd="0" parTransId="{D19B07E2-9360-4DFA-AED0-BC93C3542FAC}" sibTransId="{5BA30F31-A78B-46FE-AFB4-1FCAE200409F}"/>
    <dgm:cxn modelId="{75451A93-970F-434C-9A8C-1A96EBA5CFE6}" type="presOf" srcId="{0B1B0DD1-8EA5-4017-9B46-4346B5BF80D8}" destId="{EF719EB5-4BA1-4F52-8F51-876E32D1B9DD}" srcOrd="0" destOrd="0" presId="urn:microsoft.com/office/officeart/2005/8/layout/pyramid2"/>
    <dgm:cxn modelId="{A7EDF0AB-D0A3-4A89-8A2A-2A0793880FC3}" type="presOf" srcId="{261D9B30-9A77-4E62-BA45-6BB42E338900}" destId="{16A5A7B1-738B-448B-BF75-9A5D118306DE}" srcOrd="0" destOrd="0" presId="urn:microsoft.com/office/officeart/2005/8/layout/pyramid2"/>
    <dgm:cxn modelId="{92E28CB4-0F9E-4DC5-8A8A-F5A1778BF47F}" srcId="{261D9B30-9A77-4E62-BA45-6BB42E338900}" destId="{0B1B0DD1-8EA5-4017-9B46-4346B5BF80D8}" srcOrd="4" destOrd="0" parTransId="{15E53623-89E1-49DB-B288-C196A0ABEB00}" sibTransId="{F5E4B151-A7C3-49C4-9A54-F47063C3396E}"/>
    <dgm:cxn modelId="{B4F644BA-7177-4241-8025-F5197E2D8982}" type="presOf" srcId="{EB32117D-9740-4ADE-8A0D-0106F6E2C064}" destId="{7894A145-53FA-43F5-AC7D-BE88B24C8AD0}" srcOrd="0" destOrd="0" presId="urn:microsoft.com/office/officeart/2005/8/layout/pyramid2"/>
    <dgm:cxn modelId="{4861C9BB-269D-4C8D-BE33-8DB465E806C1}" type="presOf" srcId="{AD6E8ED8-33FD-4F42-ACED-D86C94321051}" destId="{8BDCC961-8AC8-4889-B912-68F2B5FBA1E2}" srcOrd="0" destOrd="0" presId="urn:microsoft.com/office/officeart/2005/8/layout/pyramid2"/>
    <dgm:cxn modelId="{411A4FF5-1A2F-40CB-B42C-701E4C1017A9}" type="presOf" srcId="{DA345197-59E8-4146-A775-B3248DC2D5F0}" destId="{492D2891-A4D5-42C1-AFE3-0753AE967457}" srcOrd="0" destOrd="0" presId="urn:microsoft.com/office/officeart/2005/8/layout/pyramid2"/>
    <dgm:cxn modelId="{B8AAEFA3-6F27-49D9-A426-19BA2341AB31}" type="presParOf" srcId="{16A5A7B1-738B-448B-BF75-9A5D118306DE}" destId="{C532011C-673F-4AF6-97BF-EA505F9F7564}" srcOrd="0" destOrd="0" presId="urn:microsoft.com/office/officeart/2005/8/layout/pyramid2"/>
    <dgm:cxn modelId="{E22DE8B4-98DD-430A-8D37-5BEC487D27E5}" type="presParOf" srcId="{16A5A7B1-738B-448B-BF75-9A5D118306DE}" destId="{E114288E-0FC1-4033-ADF6-596285D5D70D}" srcOrd="1" destOrd="0" presId="urn:microsoft.com/office/officeart/2005/8/layout/pyramid2"/>
    <dgm:cxn modelId="{D9A0530B-DA7A-44FD-9711-796BEE324419}" type="presParOf" srcId="{E114288E-0FC1-4033-ADF6-596285D5D70D}" destId="{AB228104-62AE-429C-BCA7-E1B312325941}" srcOrd="0" destOrd="0" presId="urn:microsoft.com/office/officeart/2005/8/layout/pyramid2"/>
    <dgm:cxn modelId="{BC494A5D-4FCF-4279-A492-975EF95BADAA}" type="presParOf" srcId="{E114288E-0FC1-4033-ADF6-596285D5D70D}" destId="{DEDB41DD-A1A9-49AD-BB4B-6CCBB31433A6}" srcOrd="1" destOrd="0" presId="urn:microsoft.com/office/officeart/2005/8/layout/pyramid2"/>
    <dgm:cxn modelId="{FF6E6FFC-C323-4DE9-ACA3-659281CBD769}" type="presParOf" srcId="{E114288E-0FC1-4033-ADF6-596285D5D70D}" destId="{8BDCC961-8AC8-4889-B912-68F2B5FBA1E2}" srcOrd="2" destOrd="0" presId="urn:microsoft.com/office/officeart/2005/8/layout/pyramid2"/>
    <dgm:cxn modelId="{C19BD216-7D24-40FB-ABDA-B0BD62A2607F}" type="presParOf" srcId="{E114288E-0FC1-4033-ADF6-596285D5D70D}" destId="{0BD82B94-3765-439F-800D-32DCFBB5BAF5}" srcOrd="3" destOrd="0" presId="urn:microsoft.com/office/officeart/2005/8/layout/pyramid2"/>
    <dgm:cxn modelId="{5968B687-EAD0-473B-B418-ACFB1F25722C}" type="presParOf" srcId="{E114288E-0FC1-4033-ADF6-596285D5D70D}" destId="{492D2891-A4D5-42C1-AFE3-0753AE967457}" srcOrd="4" destOrd="0" presId="urn:microsoft.com/office/officeart/2005/8/layout/pyramid2"/>
    <dgm:cxn modelId="{F6CFBC5B-7C95-4005-8328-E2E5BAA536FE}" type="presParOf" srcId="{E114288E-0FC1-4033-ADF6-596285D5D70D}" destId="{472D0041-786E-4D61-9FC1-9657EF3D856C}" srcOrd="5" destOrd="0" presId="urn:microsoft.com/office/officeart/2005/8/layout/pyramid2"/>
    <dgm:cxn modelId="{CC5D4B0F-5CBC-4FA4-AFA2-B6169A9B2C5D}" type="presParOf" srcId="{E114288E-0FC1-4033-ADF6-596285D5D70D}" destId="{7894A145-53FA-43F5-AC7D-BE88B24C8AD0}" srcOrd="6" destOrd="0" presId="urn:microsoft.com/office/officeart/2005/8/layout/pyramid2"/>
    <dgm:cxn modelId="{614768EB-BFC6-49EA-9268-AA41FC75378B}" type="presParOf" srcId="{E114288E-0FC1-4033-ADF6-596285D5D70D}" destId="{B80A4581-F1FD-47E5-AD51-150124533816}" srcOrd="7" destOrd="0" presId="urn:microsoft.com/office/officeart/2005/8/layout/pyramid2"/>
    <dgm:cxn modelId="{2DF84D98-CC73-4964-BE22-103F3CCC0396}" type="presParOf" srcId="{E114288E-0FC1-4033-ADF6-596285D5D70D}" destId="{EF719EB5-4BA1-4F52-8F51-876E32D1B9DD}" srcOrd="8" destOrd="0" presId="urn:microsoft.com/office/officeart/2005/8/layout/pyramid2"/>
    <dgm:cxn modelId="{73DCA6E3-2DF8-4A82-845A-C97A00A83968}" type="presParOf" srcId="{E114288E-0FC1-4033-ADF6-596285D5D70D}" destId="{2B441D68-7A12-421F-BB20-3327512A5D2F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EEB427-2F20-4462-AC2C-25E0D6587C4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5E951E6-A51C-4836-B5F2-0FFC7AD15607}">
      <dgm:prSet phldrT="[Texto]" custT="1"/>
      <dgm:spPr>
        <a:solidFill>
          <a:srgbClr val="FF0000"/>
        </a:solidFill>
      </dgm:spPr>
      <dgm:t>
        <a:bodyPr/>
        <a:lstStyle/>
        <a:p>
          <a:r>
            <a:rPr lang="pt-BR" sz="1200" b="1" dirty="0">
              <a:latin typeface="Arial" panose="020B0604020202020204" pitchFamily="34" charset="0"/>
              <a:cs typeface="Arial" panose="020B0604020202020204" pitchFamily="34" charset="0"/>
            </a:rPr>
            <a:t>Planejamento do Negócio.</a:t>
          </a:r>
        </a:p>
      </dgm:t>
    </dgm:pt>
    <dgm:pt modelId="{8224E7DD-DA23-4A4C-A985-B88D9D6E789C}" type="parTrans" cxnId="{D44B5634-7CEE-405A-933B-C78147DEC1E9}">
      <dgm:prSet/>
      <dgm:spPr/>
      <dgm:t>
        <a:bodyPr/>
        <a:lstStyle/>
        <a:p>
          <a:endParaRPr lang="pt-BR"/>
        </a:p>
      </dgm:t>
    </dgm:pt>
    <dgm:pt modelId="{1FAF2EF5-1AD9-42F7-8B14-FF4A1B812402}" type="sibTrans" cxnId="{D44B5634-7CEE-405A-933B-C78147DEC1E9}">
      <dgm:prSet/>
      <dgm:spPr/>
      <dgm:t>
        <a:bodyPr/>
        <a:lstStyle/>
        <a:p>
          <a:endParaRPr lang="pt-BR"/>
        </a:p>
      </dgm:t>
    </dgm:pt>
    <dgm:pt modelId="{C31FD56E-49B4-4947-A601-11939A938B80}">
      <dgm:prSet phldrT="[Texto]" custT="1"/>
      <dgm:spPr>
        <a:solidFill>
          <a:srgbClr val="002060"/>
        </a:solidFill>
      </dgm:spPr>
      <dgm:t>
        <a:bodyPr/>
        <a:lstStyle/>
        <a:p>
          <a:r>
            <a:rPr lang="pt-BR" sz="1200" b="1" dirty="0">
              <a:latin typeface="Arial" panose="020B0604020202020204" pitchFamily="34" charset="0"/>
              <a:cs typeface="Arial" panose="020B0604020202020204" pitchFamily="34" charset="0"/>
            </a:rPr>
            <a:t>Saber os Custo e o Preço de Venda</a:t>
          </a:r>
        </a:p>
      </dgm:t>
    </dgm:pt>
    <dgm:pt modelId="{1831F3A5-7147-476E-A598-B55C56D0CA77}" type="parTrans" cxnId="{7D7F049B-5180-4517-8568-0BE05F94076E}">
      <dgm:prSet/>
      <dgm:spPr/>
      <dgm:t>
        <a:bodyPr/>
        <a:lstStyle/>
        <a:p>
          <a:endParaRPr lang="pt-BR"/>
        </a:p>
      </dgm:t>
    </dgm:pt>
    <dgm:pt modelId="{7DCC082B-78EA-4EEE-8BB6-E07C3FF6D9D6}" type="sibTrans" cxnId="{7D7F049B-5180-4517-8568-0BE05F94076E}">
      <dgm:prSet/>
      <dgm:spPr/>
      <dgm:t>
        <a:bodyPr/>
        <a:lstStyle/>
        <a:p>
          <a:endParaRPr lang="pt-BR"/>
        </a:p>
      </dgm:t>
    </dgm:pt>
    <dgm:pt modelId="{10BCBC37-A979-4BAA-BB49-8B64D6EC7602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200" b="1" dirty="0">
              <a:latin typeface="Arial" panose="020B0604020202020204" pitchFamily="34" charset="0"/>
              <a:cs typeface="Arial" panose="020B0604020202020204" pitchFamily="34" charset="0"/>
            </a:rPr>
            <a:t>Dinheiro para Giro</a:t>
          </a:r>
        </a:p>
      </dgm:t>
    </dgm:pt>
    <dgm:pt modelId="{0C8CAF09-A00E-4322-88C1-293105D658F1}" type="parTrans" cxnId="{50827F5D-C026-4567-97FE-A0B17AC5CD2C}">
      <dgm:prSet/>
      <dgm:spPr/>
      <dgm:t>
        <a:bodyPr/>
        <a:lstStyle/>
        <a:p>
          <a:endParaRPr lang="pt-BR"/>
        </a:p>
      </dgm:t>
    </dgm:pt>
    <dgm:pt modelId="{BC24D6C5-C515-4E8A-AAA6-9F59F12B9F96}" type="sibTrans" cxnId="{50827F5D-C026-4567-97FE-A0B17AC5CD2C}">
      <dgm:prSet/>
      <dgm:spPr/>
      <dgm:t>
        <a:bodyPr/>
        <a:lstStyle/>
        <a:p>
          <a:endParaRPr lang="pt-BR"/>
        </a:p>
      </dgm:t>
    </dgm:pt>
    <dgm:pt modelId="{1ACCBB82-E829-438D-8153-BFE284279F2C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200" b="1" dirty="0">
              <a:latin typeface="Arial" panose="020B0604020202020204" pitchFamily="34" charset="0"/>
              <a:cs typeface="Arial" panose="020B0604020202020204" pitchFamily="34" charset="0"/>
            </a:rPr>
            <a:t>Estrutura de Marketing</a:t>
          </a:r>
        </a:p>
      </dgm:t>
    </dgm:pt>
    <dgm:pt modelId="{81F26CF6-831A-498D-9C94-D0E9147CF6DC}" type="parTrans" cxnId="{54A5DF9E-D033-4E3B-9FB0-010D4D9EF81B}">
      <dgm:prSet/>
      <dgm:spPr/>
      <dgm:t>
        <a:bodyPr/>
        <a:lstStyle/>
        <a:p>
          <a:endParaRPr lang="pt-BR"/>
        </a:p>
      </dgm:t>
    </dgm:pt>
    <dgm:pt modelId="{208FD060-F892-4240-AB3F-63865BFBC6E2}" type="sibTrans" cxnId="{54A5DF9E-D033-4E3B-9FB0-010D4D9EF81B}">
      <dgm:prSet/>
      <dgm:spPr/>
      <dgm:t>
        <a:bodyPr/>
        <a:lstStyle/>
        <a:p>
          <a:endParaRPr lang="pt-BR"/>
        </a:p>
      </dgm:t>
    </dgm:pt>
    <dgm:pt modelId="{76A69267-07E1-4ACB-9D4A-617589AE11D2}">
      <dgm:prSet phldrT="[Texto]" custT="1"/>
      <dgm:spPr>
        <a:solidFill>
          <a:srgbClr val="7030A0"/>
        </a:solidFill>
      </dgm:spPr>
      <dgm:t>
        <a:bodyPr/>
        <a:lstStyle/>
        <a:p>
          <a:r>
            <a:rPr lang="pt-BR" sz="1200" b="1" dirty="0">
              <a:latin typeface="Arial" panose="020B0604020202020204" pitchFamily="34" charset="0"/>
              <a:cs typeface="Arial" panose="020B0604020202020204" pitchFamily="34" charset="0"/>
            </a:rPr>
            <a:t>Saúde Mental do Empreendedor</a:t>
          </a:r>
        </a:p>
      </dgm:t>
    </dgm:pt>
    <dgm:pt modelId="{CD1E7BFB-51A4-4782-BAB1-4DCD4C55314F}" type="parTrans" cxnId="{74DF496F-4E14-4930-B97C-9B6D9EBC8043}">
      <dgm:prSet/>
      <dgm:spPr/>
      <dgm:t>
        <a:bodyPr/>
        <a:lstStyle/>
        <a:p>
          <a:endParaRPr lang="pt-BR"/>
        </a:p>
      </dgm:t>
    </dgm:pt>
    <dgm:pt modelId="{C2E05BD3-1C64-4639-995A-53833DF6474E}" type="sibTrans" cxnId="{74DF496F-4E14-4930-B97C-9B6D9EBC8043}">
      <dgm:prSet/>
      <dgm:spPr/>
      <dgm:t>
        <a:bodyPr/>
        <a:lstStyle/>
        <a:p>
          <a:endParaRPr lang="pt-BR"/>
        </a:p>
      </dgm:t>
    </dgm:pt>
    <dgm:pt modelId="{B9BB031F-0496-4E4B-9785-8ACA05F00EBC}" type="pres">
      <dgm:prSet presAssocID="{E6EEB427-2F20-4462-AC2C-25E0D6587C49}" presName="Name0" presStyleCnt="0">
        <dgm:presLayoutVars>
          <dgm:chMax val="21"/>
          <dgm:chPref val="21"/>
        </dgm:presLayoutVars>
      </dgm:prSet>
      <dgm:spPr/>
    </dgm:pt>
    <dgm:pt modelId="{D144704D-7BFC-4E6B-BC7D-D0F02DBC5AE0}" type="pres">
      <dgm:prSet presAssocID="{05E951E6-A51C-4836-B5F2-0FFC7AD15607}" presName="text1" presStyleCnt="0"/>
      <dgm:spPr/>
    </dgm:pt>
    <dgm:pt modelId="{5657BFAE-58B5-496E-8497-999467E70F98}" type="pres">
      <dgm:prSet presAssocID="{05E951E6-A51C-4836-B5F2-0FFC7AD15607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BFD1482-3391-4BED-B498-333DD7A89CBE}" type="pres">
      <dgm:prSet presAssocID="{05E951E6-A51C-4836-B5F2-0FFC7AD15607}" presName="textaccent1" presStyleCnt="0"/>
      <dgm:spPr/>
    </dgm:pt>
    <dgm:pt modelId="{21E465C8-B0A9-4BB8-83C1-2611E9777E36}" type="pres">
      <dgm:prSet presAssocID="{05E951E6-A51C-4836-B5F2-0FFC7AD15607}" presName="accentRepeatNode" presStyleLbl="solidAlignAcc1" presStyleIdx="0" presStyleCnt="10"/>
      <dgm:spPr/>
    </dgm:pt>
    <dgm:pt modelId="{A826A82F-20E5-4662-B1DE-370E888EF527}" type="pres">
      <dgm:prSet presAssocID="{1FAF2EF5-1AD9-42F7-8B14-FF4A1B812402}" presName="image1" presStyleCnt="0"/>
      <dgm:spPr/>
    </dgm:pt>
    <dgm:pt modelId="{52B1617F-B99E-474E-BE0A-72CFED5AF562}" type="pres">
      <dgm:prSet presAssocID="{1FAF2EF5-1AD9-42F7-8B14-FF4A1B812402}" presName="imageRepeatNode" presStyleLbl="alignAcc1" presStyleIdx="0" presStyleCnt="5"/>
      <dgm:spPr/>
    </dgm:pt>
    <dgm:pt modelId="{9B3B0A73-BB7E-4651-B460-74CEA6EF589E}" type="pres">
      <dgm:prSet presAssocID="{1FAF2EF5-1AD9-42F7-8B14-FF4A1B812402}" presName="imageaccent1" presStyleCnt="0"/>
      <dgm:spPr/>
    </dgm:pt>
    <dgm:pt modelId="{81051826-7510-411B-82CE-2A5BD63C1761}" type="pres">
      <dgm:prSet presAssocID="{1FAF2EF5-1AD9-42F7-8B14-FF4A1B812402}" presName="accentRepeatNode" presStyleLbl="solidAlignAcc1" presStyleIdx="1" presStyleCnt="10"/>
      <dgm:spPr/>
    </dgm:pt>
    <dgm:pt modelId="{4437430F-89E6-4340-ABF1-E7424C18740C}" type="pres">
      <dgm:prSet presAssocID="{C31FD56E-49B4-4947-A601-11939A938B80}" presName="text2" presStyleCnt="0"/>
      <dgm:spPr/>
    </dgm:pt>
    <dgm:pt modelId="{A032B72E-96D2-4901-AF65-55A6966B3ECA}" type="pres">
      <dgm:prSet presAssocID="{C31FD56E-49B4-4947-A601-11939A938B80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0E5CD30-E111-44D8-8BBF-A9E9F4714773}" type="pres">
      <dgm:prSet presAssocID="{C31FD56E-49B4-4947-A601-11939A938B80}" presName="textaccent2" presStyleCnt="0"/>
      <dgm:spPr/>
    </dgm:pt>
    <dgm:pt modelId="{371127B7-F2A5-4A27-B8C1-A237620B555D}" type="pres">
      <dgm:prSet presAssocID="{C31FD56E-49B4-4947-A601-11939A938B80}" presName="accentRepeatNode" presStyleLbl="solidAlignAcc1" presStyleIdx="2" presStyleCnt="10"/>
      <dgm:spPr/>
    </dgm:pt>
    <dgm:pt modelId="{5ECD6C15-08EB-4272-A9FF-6B6647E0CF72}" type="pres">
      <dgm:prSet presAssocID="{7DCC082B-78EA-4EEE-8BB6-E07C3FF6D9D6}" presName="image2" presStyleCnt="0"/>
      <dgm:spPr/>
    </dgm:pt>
    <dgm:pt modelId="{DD96AF54-12D0-408F-949E-7EDA8FD396EE}" type="pres">
      <dgm:prSet presAssocID="{7DCC082B-78EA-4EEE-8BB6-E07C3FF6D9D6}" presName="imageRepeatNode" presStyleLbl="alignAcc1" presStyleIdx="1" presStyleCnt="5"/>
      <dgm:spPr/>
    </dgm:pt>
    <dgm:pt modelId="{7EE1FBB2-0552-4565-991C-73CA3337D65D}" type="pres">
      <dgm:prSet presAssocID="{7DCC082B-78EA-4EEE-8BB6-E07C3FF6D9D6}" presName="imageaccent2" presStyleCnt="0"/>
      <dgm:spPr/>
    </dgm:pt>
    <dgm:pt modelId="{C3CD7EAF-7354-4D9D-9514-EC69EDF60560}" type="pres">
      <dgm:prSet presAssocID="{7DCC082B-78EA-4EEE-8BB6-E07C3FF6D9D6}" presName="accentRepeatNode" presStyleLbl="solidAlignAcc1" presStyleIdx="3" presStyleCnt="10"/>
      <dgm:spPr/>
    </dgm:pt>
    <dgm:pt modelId="{0D5B573B-02A6-4189-A5CD-1953D5912AD7}" type="pres">
      <dgm:prSet presAssocID="{10BCBC37-A979-4BAA-BB49-8B64D6EC7602}" presName="text3" presStyleCnt="0"/>
      <dgm:spPr/>
    </dgm:pt>
    <dgm:pt modelId="{82D5D7CA-DAF6-403F-95AB-E7446C44A5BA}" type="pres">
      <dgm:prSet presAssocID="{10BCBC37-A979-4BAA-BB49-8B64D6EC7602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60FAAD0-E550-4EB5-884A-B1C16B8CF9DA}" type="pres">
      <dgm:prSet presAssocID="{10BCBC37-A979-4BAA-BB49-8B64D6EC7602}" presName="textaccent3" presStyleCnt="0"/>
      <dgm:spPr/>
    </dgm:pt>
    <dgm:pt modelId="{B3078D68-56CD-441D-9A78-3F1340F3F427}" type="pres">
      <dgm:prSet presAssocID="{10BCBC37-A979-4BAA-BB49-8B64D6EC7602}" presName="accentRepeatNode" presStyleLbl="solidAlignAcc1" presStyleIdx="4" presStyleCnt="10"/>
      <dgm:spPr/>
    </dgm:pt>
    <dgm:pt modelId="{25528103-DA6D-45CD-B20F-AC2592EE5040}" type="pres">
      <dgm:prSet presAssocID="{BC24D6C5-C515-4E8A-AAA6-9F59F12B9F96}" presName="image3" presStyleCnt="0"/>
      <dgm:spPr/>
    </dgm:pt>
    <dgm:pt modelId="{9945F2FD-A3FA-4175-B05D-5BF2703E9534}" type="pres">
      <dgm:prSet presAssocID="{BC24D6C5-C515-4E8A-AAA6-9F59F12B9F96}" presName="imageRepeatNode" presStyleLbl="alignAcc1" presStyleIdx="2" presStyleCnt="5"/>
      <dgm:spPr/>
    </dgm:pt>
    <dgm:pt modelId="{1AEDB585-09A9-44AD-A777-2AFC0A574A18}" type="pres">
      <dgm:prSet presAssocID="{BC24D6C5-C515-4E8A-AAA6-9F59F12B9F96}" presName="imageaccent3" presStyleCnt="0"/>
      <dgm:spPr/>
    </dgm:pt>
    <dgm:pt modelId="{663EEFA2-B941-4237-92E9-6D2628FE9A58}" type="pres">
      <dgm:prSet presAssocID="{BC24D6C5-C515-4E8A-AAA6-9F59F12B9F96}" presName="accentRepeatNode" presStyleLbl="solidAlignAcc1" presStyleIdx="5" presStyleCnt="10"/>
      <dgm:spPr/>
    </dgm:pt>
    <dgm:pt modelId="{11B6BFBB-ACF6-4DDB-9B96-DBF05057B6B0}" type="pres">
      <dgm:prSet presAssocID="{1ACCBB82-E829-438D-8153-BFE284279F2C}" presName="text4" presStyleCnt="0"/>
      <dgm:spPr/>
    </dgm:pt>
    <dgm:pt modelId="{6EA60D44-110C-4911-904A-A09A2C5B7E5F}" type="pres">
      <dgm:prSet presAssocID="{1ACCBB82-E829-438D-8153-BFE284279F2C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A77DC31-203A-465C-82A9-913C8A3786C4}" type="pres">
      <dgm:prSet presAssocID="{1ACCBB82-E829-438D-8153-BFE284279F2C}" presName="textaccent4" presStyleCnt="0"/>
      <dgm:spPr/>
    </dgm:pt>
    <dgm:pt modelId="{57028E3E-CFF5-46DE-95AE-A584E714459C}" type="pres">
      <dgm:prSet presAssocID="{1ACCBB82-E829-438D-8153-BFE284279F2C}" presName="accentRepeatNode" presStyleLbl="solidAlignAcc1" presStyleIdx="6" presStyleCnt="10"/>
      <dgm:spPr/>
    </dgm:pt>
    <dgm:pt modelId="{7F4FA0FA-3681-4E4B-A1DD-2E8D2ECD62F7}" type="pres">
      <dgm:prSet presAssocID="{208FD060-F892-4240-AB3F-63865BFBC6E2}" presName="image4" presStyleCnt="0"/>
      <dgm:spPr/>
    </dgm:pt>
    <dgm:pt modelId="{216AEB03-F9E9-427D-BC8A-A967FFF27208}" type="pres">
      <dgm:prSet presAssocID="{208FD060-F892-4240-AB3F-63865BFBC6E2}" presName="imageRepeatNode" presStyleLbl="alignAcc1" presStyleIdx="3" presStyleCnt="5"/>
      <dgm:spPr/>
    </dgm:pt>
    <dgm:pt modelId="{992D9165-10D3-4E43-8D1E-537A72926016}" type="pres">
      <dgm:prSet presAssocID="{208FD060-F892-4240-AB3F-63865BFBC6E2}" presName="imageaccent4" presStyleCnt="0"/>
      <dgm:spPr/>
    </dgm:pt>
    <dgm:pt modelId="{F7850164-4E91-464A-BA09-3FEEB201FB33}" type="pres">
      <dgm:prSet presAssocID="{208FD060-F892-4240-AB3F-63865BFBC6E2}" presName="accentRepeatNode" presStyleLbl="solidAlignAcc1" presStyleIdx="7" presStyleCnt="10"/>
      <dgm:spPr/>
    </dgm:pt>
    <dgm:pt modelId="{E6847D9D-AFFE-49CC-847F-DB28627D467A}" type="pres">
      <dgm:prSet presAssocID="{76A69267-07E1-4ACB-9D4A-617589AE11D2}" presName="text5" presStyleCnt="0"/>
      <dgm:spPr/>
    </dgm:pt>
    <dgm:pt modelId="{F3CB61D1-9322-467A-9075-BD183BB7D769}" type="pres">
      <dgm:prSet presAssocID="{76A69267-07E1-4ACB-9D4A-617589AE11D2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6EDA9A9-CEA8-4493-87C5-66786132192E}" type="pres">
      <dgm:prSet presAssocID="{76A69267-07E1-4ACB-9D4A-617589AE11D2}" presName="textaccent5" presStyleCnt="0"/>
      <dgm:spPr/>
    </dgm:pt>
    <dgm:pt modelId="{DAF39DD5-F3B3-4605-8FB0-947CF751BF26}" type="pres">
      <dgm:prSet presAssocID="{76A69267-07E1-4ACB-9D4A-617589AE11D2}" presName="accentRepeatNode" presStyleLbl="solidAlignAcc1" presStyleIdx="8" presStyleCnt="10"/>
      <dgm:spPr/>
    </dgm:pt>
    <dgm:pt modelId="{0597BEE5-273B-46A6-89F2-550BA0A2F247}" type="pres">
      <dgm:prSet presAssocID="{C2E05BD3-1C64-4639-995A-53833DF6474E}" presName="image5" presStyleCnt="0"/>
      <dgm:spPr/>
    </dgm:pt>
    <dgm:pt modelId="{E649536B-949D-458E-9A9C-A6F2DC8E7CA3}" type="pres">
      <dgm:prSet presAssocID="{C2E05BD3-1C64-4639-995A-53833DF6474E}" presName="imageRepeatNode" presStyleLbl="alignAcc1" presStyleIdx="4" presStyleCnt="5"/>
      <dgm:spPr/>
    </dgm:pt>
    <dgm:pt modelId="{7ECAD6F3-278D-4396-885C-8A295C94857B}" type="pres">
      <dgm:prSet presAssocID="{C2E05BD3-1C64-4639-995A-53833DF6474E}" presName="imageaccent5" presStyleCnt="0"/>
      <dgm:spPr/>
    </dgm:pt>
    <dgm:pt modelId="{272DCBCD-EB3F-4237-AE11-E3B2E252A573}" type="pres">
      <dgm:prSet presAssocID="{C2E05BD3-1C64-4639-995A-53833DF6474E}" presName="accentRepeatNode" presStyleLbl="solidAlignAcc1" presStyleIdx="9" presStyleCnt="10"/>
      <dgm:spPr/>
    </dgm:pt>
  </dgm:ptLst>
  <dgm:cxnLst>
    <dgm:cxn modelId="{8844341E-D9D9-4488-9BE8-7037F62FAFDC}" type="presOf" srcId="{208FD060-F892-4240-AB3F-63865BFBC6E2}" destId="{216AEB03-F9E9-427D-BC8A-A967FFF27208}" srcOrd="0" destOrd="0" presId="urn:microsoft.com/office/officeart/2008/layout/HexagonCluster"/>
    <dgm:cxn modelId="{D44B5634-7CEE-405A-933B-C78147DEC1E9}" srcId="{E6EEB427-2F20-4462-AC2C-25E0D6587C49}" destId="{05E951E6-A51C-4836-B5F2-0FFC7AD15607}" srcOrd="0" destOrd="0" parTransId="{8224E7DD-DA23-4A4C-A985-B88D9D6E789C}" sibTransId="{1FAF2EF5-1AD9-42F7-8B14-FF4A1B812402}"/>
    <dgm:cxn modelId="{50827F5D-C026-4567-97FE-A0B17AC5CD2C}" srcId="{E6EEB427-2F20-4462-AC2C-25E0D6587C49}" destId="{10BCBC37-A979-4BAA-BB49-8B64D6EC7602}" srcOrd="2" destOrd="0" parTransId="{0C8CAF09-A00E-4322-88C1-293105D658F1}" sibTransId="{BC24D6C5-C515-4E8A-AAA6-9F59F12B9F96}"/>
    <dgm:cxn modelId="{D563026A-1259-4C11-8079-7EA66C947FB5}" type="presOf" srcId="{1ACCBB82-E829-438D-8153-BFE284279F2C}" destId="{6EA60D44-110C-4911-904A-A09A2C5B7E5F}" srcOrd="0" destOrd="0" presId="urn:microsoft.com/office/officeart/2008/layout/HexagonCluster"/>
    <dgm:cxn modelId="{E88AB34E-5D9F-48AC-A4A9-EA65BCB19FD2}" type="presOf" srcId="{76A69267-07E1-4ACB-9D4A-617589AE11D2}" destId="{F3CB61D1-9322-467A-9075-BD183BB7D769}" srcOrd="0" destOrd="0" presId="urn:microsoft.com/office/officeart/2008/layout/HexagonCluster"/>
    <dgm:cxn modelId="{74DF496F-4E14-4930-B97C-9B6D9EBC8043}" srcId="{E6EEB427-2F20-4462-AC2C-25E0D6587C49}" destId="{76A69267-07E1-4ACB-9D4A-617589AE11D2}" srcOrd="4" destOrd="0" parTransId="{CD1E7BFB-51A4-4782-BAB1-4DCD4C55314F}" sibTransId="{C2E05BD3-1C64-4639-995A-53833DF6474E}"/>
    <dgm:cxn modelId="{3D7EF350-64B8-45C9-9FBF-9C9EFC3B4CE6}" type="presOf" srcId="{7DCC082B-78EA-4EEE-8BB6-E07C3FF6D9D6}" destId="{DD96AF54-12D0-408F-949E-7EDA8FD396EE}" srcOrd="0" destOrd="0" presId="urn:microsoft.com/office/officeart/2008/layout/HexagonCluster"/>
    <dgm:cxn modelId="{6669B351-2CC8-43EC-BB06-E673E63904BA}" type="presOf" srcId="{10BCBC37-A979-4BAA-BB49-8B64D6EC7602}" destId="{82D5D7CA-DAF6-403F-95AB-E7446C44A5BA}" srcOrd="0" destOrd="0" presId="urn:microsoft.com/office/officeart/2008/layout/HexagonCluster"/>
    <dgm:cxn modelId="{B37EC179-46F9-4519-92E0-7CFFD2A0BC8E}" type="presOf" srcId="{C2E05BD3-1C64-4639-995A-53833DF6474E}" destId="{E649536B-949D-458E-9A9C-A6F2DC8E7CA3}" srcOrd="0" destOrd="0" presId="urn:microsoft.com/office/officeart/2008/layout/HexagonCluster"/>
    <dgm:cxn modelId="{7D7F049B-5180-4517-8568-0BE05F94076E}" srcId="{E6EEB427-2F20-4462-AC2C-25E0D6587C49}" destId="{C31FD56E-49B4-4947-A601-11939A938B80}" srcOrd="1" destOrd="0" parTransId="{1831F3A5-7147-476E-A598-B55C56D0CA77}" sibTransId="{7DCC082B-78EA-4EEE-8BB6-E07C3FF6D9D6}"/>
    <dgm:cxn modelId="{54A5DF9E-D033-4E3B-9FB0-010D4D9EF81B}" srcId="{E6EEB427-2F20-4462-AC2C-25E0D6587C49}" destId="{1ACCBB82-E829-438D-8153-BFE284279F2C}" srcOrd="3" destOrd="0" parTransId="{81F26CF6-831A-498D-9C94-D0E9147CF6DC}" sibTransId="{208FD060-F892-4240-AB3F-63865BFBC6E2}"/>
    <dgm:cxn modelId="{9BB808A6-7F0B-4C70-B77B-95B60A31D301}" type="presOf" srcId="{C31FD56E-49B4-4947-A601-11939A938B80}" destId="{A032B72E-96D2-4901-AF65-55A6966B3ECA}" srcOrd="0" destOrd="0" presId="urn:microsoft.com/office/officeart/2008/layout/HexagonCluster"/>
    <dgm:cxn modelId="{72EEBEA6-1FC8-47CA-AB64-D44F8DD6E9B1}" type="presOf" srcId="{E6EEB427-2F20-4462-AC2C-25E0D6587C49}" destId="{B9BB031F-0496-4E4B-9785-8ACA05F00EBC}" srcOrd="0" destOrd="0" presId="urn:microsoft.com/office/officeart/2008/layout/HexagonCluster"/>
    <dgm:cxn modelId="{F9E0EEA6-D451-4CDD-B524-9C1752D2071C}" type="presOf" srcId="{05E951E6-A51C-4836-B5F2-0FFC7AD15607}" destId="{5657BFAE-58B5-496E-8497-999467E70F98}" srcOrd="0" destOrd="0" presId="urn:microsoft.com/office/officeart/2008/layout/HexagonCluster"/>
    <dgm:cxn modelId="{9438C1BC-A5C1-4CBC-9845-188047FE66A6}" type="presOf" srcId="{1FAF2EF5-1AD9-42F7-8B14-FF4A1B812402}" destId="{52B1617F-B99E-474E-BE0A-72CFED5AF562}" srcOrd="0" destOrd="0" presId="urn:microsoft.com/office/officeart/2008/layout/HexagonCluster"/>
    <dgm:cxn modelId="{1F1AEACB-5B10-4802-82BB-41771E18E11C}" type="presOf" srcId="{BC24D6C5-C515-4E8A-AAA6-9F59F12B9F96}" destId="{9945F2FD-A3FA-4175-B05D-5BF2703E9534}" srcOrd="0" destOrd="0" presId="urn:microsoft.com/office/officeart/2008/layout/HexagonCluster"/>
    <dgm:cxn modelId="{9E2043EE-8919-471C-9599-4D73AFF31339}" type="presParOf" srcId="{B9BB031F-0496-4E4B-9785-8ACA05F00EBC}" destId="{D144704D-7BFC-4E6B-BC7D-D0F02DBC5AE0}" srcOrd="0" destOrd="0" presId="urn:microsoft.com/office/officeart/2008/layout/HexagonCluster"/>
    <dgm:cxn modelId="{E793CF33-FEE7-4600-B1B1-04DB1EDF207F}" type="presParOf" srcId="{D144704D-7BFC-4E6B-BC7D-D0F02DBC5AE0}" destId="{5657BFAE-58B5-496E-8497-999467E70F98}" srcOrd="0" destOrd="0" presId="urn:microsoft.com/office/officeart/2008/layout/HexagonCluster"/>
    <dgm:cxn modelId="{E1A3DD02-176F-4190-B0EF-0D3DE48D4901}" type="presParOf" srcId="{B9BB031F-0496-4E4B-9785-8ACA05F00EBC}" destId="{8BFD1482-3391-4BED-B498-333DD7A89CBE}" srcOrd="1" destOrd="0" presId="urn:microsoft.com/office/officeart/2008/layout/HexagonCluster"/>
    <dgm:cxn modelId="{0F1ED973-DBDC-4E56-BEB8-63065F00AD73}" type="presParOf" srcId="{8BFD1482-3391-4BED-B498-333DD7A89CBE}" destId="{21E465C8-B0A9-4BB8-83C1-2611E9777E36}" srcOrd="0" destOrd="0" presId="urn:microsoft.com/office/officeart/2008/layout/HexagonCluster"/>
    <dgm:cxn modelId="{C5685182-E51C-4B65-90AD-46E4C6DCB807}" type="presParOf" srcId="{B9BB031F-0496-4E4B-9785-8ACA05F00EBC}" destId="{A826A82F-20E5-4662-B1DE-370E888EF527}" srcOrd="2" destOrd="0" presId="urn:microsoft.com/office/officeart/2008/layout/HexagonCluster"/>
    <dgm:cxn modelId="{BE3B23E1-D97B-4380-B0A6-C0C2F05B2375}" type="presParOf" srcId="{A826A82F-20E5-4662-B1DE-370E888EF527}" destId="{52B1617F-B99E-474E-BE0A-72CFED5AF562}" srcOrd="0" destOrd="0" presId="urn:microsoft.com/office/officeart/2008/layout/HexagonCluster"/>
    <dgm:cxn modelId="{C9DDBECF-994E-408A-8163-053F4E61066C}" type="presParOf" srcId="{B9BB031F-0496-4E4B-9785-8ACA05F00EBC}" destId="{9B3B0A73-BB7E-4651-B460-74CEA6EF589E}" srcOrd="3" destOrd="0" presId="urn:microsoft.com/office/officeart/2008/layout/HexagonCluster"/>
    <dgm:cxn modelId="{505DBFC8-3754-4961-B857-87B11F72AAC4}" type="presParOf" srcId="{9B3B0A73-BB7E-4651-B460-74CEA6EF589E}" destId="{81051826-7510-411B-82CE-2A5BD63C1761}" srcOrd="0" destOrd="0" presId="urn:microsoft.com/office/officeart/2008/layout/HexagonCluster"/>
    <dgm:cxn modelId="{D09243E0-2399-46F2-A1ED-4D2E3C4E47FA}" type="presParOf" srcId="{B9BB031F-0496-4E4B-9785-8ACA05F00EBC}" destId="{4437430F-89E6-4340-ABF1-E7424C18740C}" srcOrd="4" destOrd="0" presId="urn:microsoft.com/office/officeart/2008/layout/HexagonCluster"/>
    <dgm:cxn modelId="{D6A8078B-FFC7-4CB1-9039-2529654DFD0A}" type="presParOf" srcId="{4437430F-89E6-4340-ABF1-E7424C18740C}" destId="{A032B72E-96D2-4901-AF65-55A6966B3ECA}" srcOrd="0" destOrd="0" presId="urn:microsoft.com/office/officeart/2008/layout/HexagonCluster"/>
    <dgm:cxn modelId="{5FD9B4E3-DC68-4D4D-82CC-4494D2A837BC}" type="presParOf" srcId="{B9BB031F-0496-4E4B-9785-8ACA05F00EBC}" destId="{80E5CD30-E111-44D8-8BBF-A9E9F4714773}" srcOrd="5" destOrd="0" presId="urn:microsoft.com/office/officeart/2008/layout/HexagonCluster"/>
    <dgm:cxn modelId="{EDF5A1C4-497C-491C-B480-5549650BAB47}" type="presParOf" srcId="{80E5CD30-E111-44D8-8BBF-A9E9F4714773}" destId="{371127B7-F2A5-4A27-B8C1-A237620B555D}" srcOrd="0" destOrd="0" presId="urn:microsoft.com/office/officeart/2008/layout/HexagonCluster"/>
    <dgm:cxn modelId="{2D248FAD-FA55-41C0-A918-870586772E4D}" type="presParOf" srcId="{B9BB031F-0496-4E4B-9785-8ACA05F00EBC}" destId="{5ECD6C15-08EB-4272-A9FF-6B6647E0CF72}" srcOrd="6" destOrd="0" presId="urn:microsoft.com/office/officeart/2008/layout/HexagonCluster"/>
    <dgm:cxn modelId="{B5D2CFFD-C38F-4463-8D44-EF90098537F2}" type="presParOf" srcId="{5ECD6C15-08EB-4272-A9FF-6B6647E0CF72}" destId="{DD96AF54-12D0-408F-949E-7EDA8FD396EE}" srcOrd="0" destOrd="0" presId="urn:microsoft.com/office/officeart/2008/layout/HexagonCluster"/>
    <dgm:cxn modelId="{10A6D9DC-34FC-4375-8311-45946AE8BA5C}" type="presParOf" srcId="{B9BB031F-0496-4E4B-9785-8ACA05F00EBC}" destId="{7EE1FBB2-0552-4565-991C-73CA3337D65D}" srcOrd="7" destOrd="0" presId="urn:microsoft.com/office/officeart/2008/layout/HexagonCluster"/>
    <dgm:cxn modelId="{C5F438A2-E3B1-4F41-8AB7-A4E7AEED83EA}" type="presParOf" srcId="{7EE1FBB2-0552-4565-991C-73CA3337D65D}" destId="{C3CD7EAF-7354-4D9D-9514-EC69EDF60560}" srcOrd="0" destOrd="0" presId="urn:microsoft.com/office/officeart/2008/layout/HexagonCluster"/>
    <dgm:cxn modelId="{4F60116E-4022-4C42-9DFE-B8E47FF35DD1}" type="presParOf" srcId="{B9BB031F-0496-4E4B-9785-8ACA05F00EBC}" destId="{0D5B573B-02A6-4189-A5CD-1953D5912AD7}" srcOrd="8" destOrd="0" presId="urn:microsoft.com/office/officeart/2008/layout/HexagonCluster"/>
    <dgm:cxn modelId="{3BCF2607-A6DE-4BDB-BADA-B031FACFB11D}" type="presParOf" srcId="{0D5B573B-02A6-4189-A5CD-1953D5912AD7}" destId="{82D5D7CA-DAF6-403F-95AB-E7446C44A5BA}" srcOrd="0" destOrd="0" presId="urn:microsoft.com/office/officeart/2008/layout/HexagonCluster"/>
    <dgm:cxn modelId="{53AE9AA9-2BE9-4886-8994-AC4949CF3C1F}" type="presParOf" srcId="{B9BB031F-0496-4E4B-9785-8ACA05F00EBC}" destId="{560FAAD0-E550-4EB5-884A-B1C16B8CF9DA}" srcOrd="9" destOrd="0" presId="urn:microsoft.com/office/officeart/2008/layout/HexagonCluster"/>
    <dgm:cxn modelId="{D69F43A0-A0CC-467D-B765-26B5407CDFB0}" type="presParOf" srcId="{560FAAD0-E550-4EB5-884A-B1C16B8CF9DA}" destId="{B3078D68-56CD-441D-9A78-3F1340F3F427}" srcOrd="0" destOrd="0" presId="urn:microsoft.com/office/officeart/2008/layout/HexagonCluster"/>
    <dgm:cxn modelId="{33923128-1A53-48B7-A827-E7F1E9B4393E}" type="presParOf" srcId="{B9BB031F-0496-4E4B-9785-8ACA05F00EBC}" destId="{25528103-DA6D-45CD-B20F-AC2592EE5040}" srcOrd="10" destOrd="0" presId="urn:microsoft.com/office/officeart/2008/layout/HexagonCluster"/>
    <dgm:cxn modelId="{789FF8EE-82C2-4A33-ABE4-107688EE1357}" type="presParOf" srcId="{25528103-DA6D-45CD-B20F-AC2592EE5040}" destId="{9945F2FD-A3FA-4175-B05D-5BF2703E9534}" srcOrd="0" destOrd="0" presId="urn:microsoft.com/office/officeart/2008/layout/HexagonCluster"/>
    <dgm:cxn modelId="{18CFD9A8-9A24-4C26-A488-E95B865C1F7B}" type="presParOf" srcId="{B9BB031F-0496-4E4B-9785-8ACA05F00EBC}" destId="{1AEDB585-09A9-44AD-A777-2AFC0A574A18}" srcOrd="11" destOrd="0" presId="urn:microsoft.com/office/officeart/2008/layout/HexagonCluster"/>
    <dgm:cxn modelId="{60A6648D-3B3B-4CE8-BB50-37C631D9DB10}" type="presParOf" srcId="{1AEDB585-09A9-44AD-A777-2AFC0A574A18}" destId="{663EEFA2-B941-4237-92E9-6D2628FE9A58}" srcOrd="0" destOrd="0" presId="urn:microsoft.com/office/officeart/2008/layout/HexagonCluster"/>
    <dgm:cxn modelId="{747A6176-C26C-4478-9ACA-72F1DB25223B}" type="presParOf" srcId="{B9BB031F-0496-4E4B-9785-8ACA05F00EBC}" destId="{11B6BFBB-ACF6-4DDB-9B96-DBF05057B6B0}" srcOrd="12" destOrd="0" presId="urn:microsoft.com/office/officeart/2008/layout/HexagonCluster"/>
    <dgm:cxn modelId="{832D1D55-1112-4ABB-924C-EA68F9B85B1A}" type="presParOf" srcId="{11B6BFBB-ACF6-4DDB-9B96-DBF05057B6B0}" destId="{6EA60D44-110C-4911-904A-A09A2C5B7E5F}" srcOrd="0" destOrd="0" presId="urn:microsoft.com/office/officeart/2008/layout/HexagonCluster"/>
    <dgm:cxn modelId="{A7C81971-15D3-49E4-AAC5-982CC77DF617}" type="presParOf" srcId="{B9BB031F-0496-4E4B-9785-8ACA05F00EBC}" destId="{7A77DC31-203A-465C-82A9-913C8A3786C4}" srcOrd="13" destOrd="0" presId="urn:microsoft.com/office/officeart/2008/layout/HexagonCluster"/>
    <dgm:cxn modelId="{D882B1B4-B3B4-48CF-879E-D3BFFADF1AFA}" type="presParOf" srcId="{7A77DC31-203A-465C-82A9-913C8A3786C4}" destId="{57028E3E-CFF5-46DE-95AE-A584E714459C}" srcOrd="0" destOrd="0" presId="urn:microsoft.com/office/officeart/2008/layout/HexagonCluster"/>
    <dgm:cxn modelId="{893AEAFB-2623-401B-B108-B84C65D46BB6}" type="presParOf" srcId="{B9BB031F-0496-4E4B-9785-8ACA05F00EBC}" destId="{7F4FA0FA-3681-4E4B-A1DD-2E8D2ECD62F7}" srcOrd="14" destOrd="0" presId="urn:microsoft.com/office/officeart/2008/layout/HexagonCluster"/>
    <dgm:cxn modelId="{71CEE673-6014-4A3A-8A28-1DD842BC7828}" type="presParOf" srcId="{7F4FA0FA-3681-4E4B-A1DD-2E8D2ECD62F7}" destId="{216AEB03-F9E9-427D-BC8A-A967FFF27208}" srcOrd="0" destOrd="0" presId="urn:microsoft.com/office/officeart/2008/layout/HexagonCluster"/>
    <dgm:cxn modelId="{28D4AF1B-1E86-4C20-B534-CE1998C6F625}" type="presParOf" srcId="{B9BB031F-0496-4E4B-9785-8ACA05F00EBC}" destId="{992D9165-10D3-4E43-8D1E-537A72926016}" srcOrd="15" destOrd="0" presId="urn:microsoft.com/office/officeart/2008/layout/HexagonCluster"/>
    <dgm:cxn modelId="{26C87071-3D4A-42B3-9016-85817C2628DA}" type="presParOf" srcId="{992D9165-10D3-4E43-8D1E-537A72926016}" destId="{F7850164-4E91-464A-BA09-3FEEB201FB33}" srcOrd="0" destOrd="0" presId="urn:microsoft.com/office/officeart/2008/layout/HexagonCluster"/>
    <dgm:cxn modelId="{F8A3FC3D-1EC8-4BB0-B384-0A7D9FB241D1}" type="presParOf" srcId="{B9BB031F-0496-4E4B-9785-8ACA05F00EBC}" destId="{E6847D9D-AFFE-49CC-847F-DB28627D467A}" srcOrd="16" destOrd="0" presId="urn:microsoft.com/office/officeart/2008/layout/HexagonCluster"/>
    <dgm:cxn modelId="{C2173EA8-07E1-4FDC-B4CF-EAE766D87E95}" type="presParOf" srcId="{E6847D9D-AFFE-49CC-847F-DB28627D467A}" destId="{F3CB61D1-9322-467A-9075-BD183BB7D769}" srcOrd="0" destOrd="0" presId="urn:microsoft.com/office/officeart/2008/layout/HexagonCluster"/>
    <dgm:cxn modelId="{1047B6A3-D9F6-44FB-9DAB-E61CD21E4ADC}" type="presParOf" srcId="{B9BB031F-0496-4E4B-9785-8ACA05F00EBC}" destId="{F6EDA9A9-CEA8-4493-87C5-66786132192E}" srcOrd="17" destOrd="0" presId="urn:microsoft.com/office/officeart/2008/layout/HexagonCluster"/>
    <dgm:cxn modelId="{90B5B1E0-A59D-4DC8-8690-FB49A1318D8A}" type="presParOf" srcId="{F6EDA9A9-CEA8-4493-87C5-66786132192E}" destId="{DAF39DD5-F3B3-4605-8FB0-947CF751BF26}" srcOrd="0" destOrd="0" presId="urn:microsoft.com/office/officeart/2008/layout/HexagonCluster"/>
    <dgm:cxn modelId="{297EF206-C17D-43E6-AE7E-8F831F43DE93}" type="presParOf" srcId="{B9BB031F-0496-4E4B-9785-8ACA05F00EBC}" destId="{0597BEE5-273B-46A6-89F2-550BA0A2F247}" srcOrd="18" destOrd="0" presId="urn:microsoft.com/office/officeart/2008/layout/HexagonCluster"/>
    <dgm:cxn modelId="{C3FC3B0E-558D-435E-98EF-4B7F010DEDF4}" type="presParOf" srcId="{0597BEE5-273B-46A6-89F2-550BA0A2F247}" destId="{E649536B-949D-458E-9A9C-A6F2DC8E7CA3}" srcOrd="0" destOrd="0" presId="urn:microsoft.com/office/officeart/2008/layout/HexagonCluster"/>
    <dgm:cxn modelId="{F5E4730C-ED0D-435E-A4CA-AF82AB5D129C}" type="presParOf" srcId="{B9BB031F-0496-4E4B-9785-8ACA05F00EBC}" destId="{7ECAD6F3-278D-4396-885C-8A295C94857B}" srcOrd="19" destOrd="0" presId="urn:microsoft.com/office/officeart/2008/layout/HexagonCluster"/>
    <dgm:cxn modelId="{1C04463C-A2F4-499E-803F-2CBD2759CBFA}" type="presParOf" srcId="{7ECAD6F3-278D-4396-885C-8A295C94857B}" destId="{272DCBCD-EB3F-4237-AE11-E3B2E252A57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2011C-673F-4AF6-97BF-EA505F9F7564}">
      <dsp:nvSpPr>
        <dsp:cNvPr id="0" name=""/>
        <dsp:cNvSpPr/>
      </dsp:nvSpPr>
      <dsp:spPr>
        <a:xfrm>
          <a:off x="1960143" y="0"/>
          <a:ext cx="5418667" cy="5418667"/>
        </a:xfrm>
        <a:prstGeom prst="triangle">
          <a:avLst/>
        </a:prstGeom>
        <a:solidFill>
          <a:schemeClr val="accent2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28104-62AE-429C-BCA7-E1B312325941}">
      <dsp:nvSpPr>
        <dsp:cNvPr id="0" name=""/>
        <dsp:cNvSpPr/>
      </dsp:nvSpPr>
      <dsp:spPr>
        <a:xfrm>
          <a:off x="4669476" y="54239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Potencial Empreendedora.</a:t>
          </a:r>
        </a:p>
      </dsp:txBody>
      <dsp:txXfrm>
        <a:off x="4707087" y="580006"/>
        <a:ext cx="3446911" cy="695244"/>
      </dsp:txXfrm>
    </dsp:sp>
    <dsp:sp modelId="{8BDCC961-8AC8-4889-B912-68F2B5FBA1E2}">
      <dsp:nvSpPr>
        <dsp:cNvPr id="0" name=""/>
        <dsp:cNvSpPr/>
      </dsp:nvSpPr>
      <dsp:spPr>
        <a:xfrm>
          <a:off x="4669476" y="1409170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Recém formada em Nutrição.</a:t>
          </a:r>
        </a:p>
      </dsp:txBody>
      <dsp:txXfrm>
        <a:off x="4707087" y="1446781"/>
        <a:ext cx="3446911" cy="695244"/>
      </dsp:txXfrm>
    </dsp:sp>
    <dsp:sp modelId="{492D2891-A4D5-42C1-AFE3-0753AE967457}">
      <dsp:nvSpPr>
        <dsp:cNvPr id="0" name=""/>
        <dsp:cNvSpPr/>
      </dsp:nvSpPr>
      <dsp:spPr>
        <a:xfrm>
          <a:off x="4669476" y="227594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Mora com os pais.</a:t>
          </a:r>
        </a:p>
      </dsp:txBody>
      <dsp:txXfrm>
        <a:off x="4707087" y="2313556"/>
        <a:ext cx="3446911" cy="695244"/>
      </dsp:txXfrm>
    </dsp:sp>
    <dsp:sp modelId="{7894A145-53FA-43F5-AC7D-BE88B24C8AD0}">
      <dsp:nvSpPr>
        <dsp:cNvPr id="0" name=""/>
        <dsp:cNvSpPr/>
      </dsp:nvSpPr>
      <dsp:spPr>
        <a:xfrm>
          <a:off x="4669476" y="3142721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Está noiva</a:t>
          </a:r>
        </a:p>
      </dsp:txBody>
      <dsp:txXfrm>
        <a:off x="4707087" y="3180332"/>
        <a:ext cx="3446911" cy="695244"/>
      </dsp:txXfrm>
    </dsp:sp>
    <dsp:sp modelId="{EF719EB5-4BA1-4F52-8F51-876E32D1B9DD}">
      <dsp:nvSpPr>
        <dsp:cNvPr id="0" name=""/>
        <dsp:cNvSpPr/>
      </dsp:nvSpPr>
      <dsp:spPr>
        <a:xfrm>
          <a:off x="4669476" y="4009496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Pretende abrir uma clínica</a:t>
          </a:r>
        </a:p>
      </dsp:txBody>
      <dsp:txXfrm>
        <a:off x="4707087" y="4047107"/>
        <a:ext cx="3446911" cy="695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7BFAE-58B5-496E-8497-999467E70F98}">
      <dsp:nvSpPr>
        <dsp:cNvPr id="0" name=""/>
        <dsp:cNvSpPr/>
      </dsp:nvSpPr>
      <dsp:spPr>
        <a:xfrm>
          <a:off x="1366057" y="3160230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" panose="020B0604020202020204" pitchFamily="34" charset="0"/>
              <a:cs typeface="Arial" panose="020B0604020202020204" pitchFamily="34" charset="0"/>
            </a:rPr>
            <a:t>Planejamento do Negócio.</a:t>
          </a:r>
        </a:p>
      </dsp:txBody>
      <dsp:txXfrm>
        <a:off x="1611913" y="3371304"/>
        <a:ext cx="1095708" cy="940699"/>
      </dsp:txXfrm>
    </dsp:sp>
    <dsp:sp modelId="{21E465C8-B0A9-4BB8-83C1-2611E9777E36}">
      <dsp:nvSpPr>
        <dsp:cNvPr id="0" name=""/>
        <dsp:cNvSpPr/>
      </dsp:nvSpPr>
      <dsp:spPr>
        <a:xfrm>
          <a:off x="1403933" y="3769648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617F-B99E-474E-BE0A-72CFED5AF562}">
      <dsp:nvSpPr>
        <dsp:cNvPr id="0" name=""/>
        <dsp:cNvSpPr/>
      </dsp:nvSpPr>
      <dsp:spPr>
        <a:xfrm>
          <a:off x="0" y="2406800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51826-7510-411B-82CE-2A5BD63C1761}">
      <dsp:nvSpPr>
        <dsp:cNvPr id="0" name=""/>
        <dsp:cNvSpPr/>
      </dsp:nvSpPr>
      <dsp:spPr>
        <a:xfrm>
          <a:off x="1087458" y="3588637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B72E-96D2-4901-AF65-55A6966B3ECA}">
      <dsp:nvSpPr>
        <dsp:cNvPr id="0" name=""/>
        <dsp:cNvSpPr/>
      </dsp:nvSpPr>
      <dsp:spPr>
        <a:xfrm>
          <a:off x="2732114" y="2402447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" panose="020B0604020202020204" pitchFamily="34" charset="0"/>
              <a:cs typeface="Arial" panose="020B0604020202020204" pitchFamily="34" charset="0"/>
            </a:rPr>
            <a:t>Saber os Custo e o Preço de Venda</a:t>
          </a:r>
        </a:p>
      </dsp:txBody>
      <dsp:txXfrm>
        <a:off x="2977970" y="2613521"/>
        <a:ext cx="1095708" cy="940699"/>
      </dsp:txXfrm>
    </dsp:sp>
    <dsp:sp modelId="{371127B7-F2A5-4A27-B8C1-A237620B555D}">
      <dsp:nvSpPr>
        <dsp:cNvPr id="0" name=""/>
        <dsp:cNvSpPr/>
      </dsp:nvSpPr>
      <dsp:spPr>
        <a:xfrm>
          <a:off x="3824623" y="3581382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6AF54-12D0-408F-949E-7EDA8FD396EE}">
      <dsp:nvSpPr>
        <dsp:cNvPr id="0" name=""/>
        <dsp:cNvSpPr/>
      </dsp:nvSpPr>
      <dsp:spPr>
        <a:xfrm>
          <a:off x="4097329" y="3157328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D7EAF-7354-4D9D-9514-EC69EDF60560}">
      <dsp:nvSpPr>
        <dsp:cNvPr id="0" name=""/>
        <dsp:cNvSpPr/>
      </dsp:nvSpPr>
      <dsp:spPr>
        <a:xfrm>
          <a:off x="4136047" y="3763844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5D7CA-DAF6-403F-95AB-E7446C44A5BA}">
      <dsp:nvSpPr>
        <dsp:cNvPr id="0" name=""/>
        <dsp:cNvSpPr/>
      </dsp:nvSpPr>
      <dsp:spPr>
        <a:xfrm>
          <a:off x="1366057" y="1653371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" panose="020B0604020202020204" pitchFamily="34" charset="0"/>
              <a:cs typeface="Arial" panose="020B0604020202020204" pitchFamily="34" charset="0"/>
            </a:rPr>
            <a:t>Dinheiro para Giro</a:t>
          </a:r>
        </a:p>
      </dsp:txBody>
      <dsp:txXfrm>
        <a:off x="1611913" y="1864445"/>
        <a:ext cx="1095708" cy="940699"/>
      </dsp:txXfrm>
    </dsp:sp>
    <dsp:sp modelId="{B3078D68-56CD-441D-9A78-3F1340F3F427}">
      <dsp:nvSpPr>
        <dsp:cNvPr id="0" name=""/>
        <dsp:cNvSpPr/>
      </dsp:nvSpPr>
      <dsp:spPr>
        <a:xfrm>
          <a:off x="2453516" y="1679126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5F2FD-A3FA-4175-B05D-5BF2703E9534}">
      <dsp:nvSpPr>
        <dsp:cNvPr id="0" name=""/>
        <dsp:cNvSpPr/>
      </dsp:nvSpPr>
      <dsp:spPr>
        <a:xfrm>
          <a:off x="2732114" y="895588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EEFA2-B941-4237-92E9-6D2628FE9A58}">
      <dsp:nvSpPr>
        <dsp:cNvPr id="0" name=""/>
        <dsp:cNvSpPr/>
      </dsp:nvSpPr>
      <dsp:spPr>
        <a:xfrm>
          <a:off x="2776723" y="1499565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60D44-110C-4911-904A-A09A2C5B7E5F}">
      <dsp:nvSpPr>
        <dsp:cNvPr id="0" name=""/>
        <dsp:cNvSpPr/>
      </dsp:nvSpPr>
      <dsp:spPr>
        <a:xfrm>
          <a:off x="4097329" y="1650469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" panose="020B0604020202020204" pitchFamily="34" charset="0"/>
              <a:cs typeface="Arial" panose="020B0604020202020204" pitchFamily="34" charset="0"/>
            </a:rPr>
            <a:t>Estrutura de Marketing</a:t>
          </a:r>
        </a:p>
      </dsp:txBody>
      <dsp:txXfrm>
        <a:off x="4343185" y="1861543"/>
        <a:ext cx="1095708" cy="940699"/>
      </dsp:txXfrm>
    </dsp:sp>
    <dsp:sp modelId="{57028E3E-CFF5-46DE-95AE-A584E714459C}">
      <dsp:nvSpPr>
        <dsp:cNvPr id="0" name=""/>
        <dsp:cNvSpPr/>
      </dsp:nvSpPr>
      <dsp:spPr>
        <a:xfrm>
          <a:off x="5470962" y="2254446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AEB03-F9E9-427D-BC8A-A967FFF27208}">
      <dsp:nvSpPr>
        <dsp:cNvPr id="0" name=""/>
        <dsp:cNvSpPr/>
      </dsp:nvSpPr>
      <dsp:spPr>
        <a:xfrm>
          <a:off x="5463387" y="2416595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50164-4E91-464A-BA09-3FEEB201FB33}">
      <dsp:nvSpPr>
        <dsp:cNvPr id="0" name=""/>
        <dsp:cNvSpPr/>
      </dsp:nvSpPr>
      <dsp:spPr>
        <a:xfrm>
          <a:off x="5773127" y="2441261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B61D1-9322-467A-9075-BD183BB7D769}">
      <dsp:nvSpPr>
        <dsp:cNvPr id="0" name=""/>
        <dsp:cNvSpPr/>
      </dsp:nvSpPr>
      <dsp:spPr>
        <a:xfrm>
          <a:off x="5463387" y="910098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" panose="020B0604020202020204" pitchFamily="34" charset="0"/>
              <a:cs typeface="Arial" panose="020B0604020202020204" pitchFamily="34" charset="0"/>
            </a:rPr>
            <a:t>Saúde Mental do Empreendedor</a:t>
          </a:r>
        </a:p>
      </dsp:txBody>
      <dsp:txXfrm>
        <a:off x="5709243" y="1121172"/>
        <a:ext cx="1095708" cy="940699"/>
      </dsp:txXfrm>
    </dsp:sp>
    <dsp:sp modelId="{DAF39DD5-F3B3-4605-8FB0-947CF751BF26}">
      <dsp:nvSpPr>
        <dsp:cNvPr id="0" name=""/>
        <dsp:cNvSpPr/>
      </dsp:nvSpPr>
      <dsp:spPr>
        <a:xfrm>
          <a:off x="6837019" y="1520967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9536B-949D-458E-9A9C-A6F2DC8E7CA3}">
      <dsp:nvSpPr>
        <dsp:cNvPr id="0" name=""/>
        <dsp:cNvSpPr/>
      </dsp:nvSpPr>
      <dsp:spPr>
        <a:xfrm>
          <a:off x="6829444" y="1670420"/>
          <a:ext cx="1587420" cy="136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DCBCD-EB3F-4237-AE11-E3B2E252A573}">
      <dsp:nvSpPr>
        <dsp:cNvPr id="0" name=""/>
        <dsp:cNvSpPr/>
      </dsp:nvSpPr>
      <dsp:spPr>
        <a:xfrm>
          <a:off x="7145918" y="1700891"/>
          <a:ext cx="185171" cy="159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1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27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06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60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90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50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84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63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48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69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49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4BCEF-348E-426F-A275-510182F6C20C}" type="datetimeFigureOut">
              <a:rPr lang="pt-BR" smtClean="0"/>
              <a:t>28/07/2023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094D6-0AE7-42D0-8AD2-E3BF299CBEC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28CCA6-443F-EA27-BC13-49CD6C771B0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91913" y="6642100"/>
            <a:ext cx="6651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9339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1052" y="0"/>
            <a:ext cx="3084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COMECE</a:t>
            </a:r>
          </a:p>
        </p:txBody>
      </p:sp>
    </p:spTree>
    <p:extLst>
      <p:ext uri="{BB962C8B-B14F-4D97-AF65-F5344CB8AC3E}">
        <p14:creationId xmlns:p14="http://schemas.microsoft.com/office/powerpoint/2010/main" val="96670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1753340-3850-4342-ACA4-D5C53BCB27FF}"/>
              </a:ext>
            </a:extLst>
          </p:cNvPr>
          <p:cNvSpPr txBox="1"/>
          <p:nvPr/>
        </p:nvSpPr>
        <p:spPr>
          <a:xfrm>
            <a:off x="4780049" y="99758"/>
            <a:ext cx="635420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 PEQUENOS NEGÓCIOS são importantes</a:t>
            </a:r>
          </a:p>
          <a:p>
            <a:pPr algn="ctr">
              <a:lnSpc>
                <a:spcPct val="80000"/>
              </a:lnSpc>
            </a:pPr>
            <a:r>
              <a:rPr lang="pt-BR" sz="2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o Ceará!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BAAD5BA-6858-4D02-8822-5BB82D849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3911"/>
              </p:ext>
            </p:extLst>
          </p:nvPr>
        </p:nvGraphicFramePr>
        <p:xfrm>
          <a:off x="7268432" y="1342106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19">
            <a:extLst>
              <a:ext uri="{FF2B5EF4-FFF2-40B4-BE49-F238E27FC236}">
                <a16:creationId xmlns:a16="http://schemas.microsoft.com/office/drawing/2014/main" id="{0BF5F277-AC37-49BE-82ED-C14BD413C685}"/>
              </a:ext>
            </a:extLst>
          </p:cNvPr>
          <p:cNvSpPr txBox="1"/>
          <p:nvPr/>
        </p:nvSpPr>
        <p:spPr>
          <a:xfrm>
            <a:off x="5827957" y="1386755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33</a:t>
            </a:r>
            <a:r>
              <a:rPr lang="pt-BR" sz="2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Keep Calm Med" pitchFamily="2" charset="0"/>
              <a:ea typeface="Adobe Fan Heiti Std B" panose="020B0700000000000000" pitchFamily="34" charset="-128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5361E5B-23C9-4FAB-B05C-0979F268A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219836"/>
              </p:ext>
            </p:extLst>
          </p:nvPr>
        </p:nvGraphicFramePr>
        <p:xfrm>
          <a:off x="7268432" y="2299098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aixaDeTexto 19">
            <a:extLst>
              <a:ext uri="{FF2B5EF4-FFF2-40B4-BE49-F238E27FC236}">
                <a16:creationId xmlns:a16="http://schemas.microsoft.com/office/drawing/2014/main" id="{E0D39A33-3870-4891-A179-9771E8673C6F}"/>
              </a:ext>
            </a:extLst>
          </p:cNvPr>
          <p:cNvSpPr txBox="1"/>
          <p:nvPr/>
        </p:nvSpPr>
        <p:spPr>
          <a:xfrm>
            <a:off x="5827957" y="2343747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37</a:t>
            </a:r>
            <a:r>
              <a:rPr lang="pt-BR" sz="2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Keep Calm Med" pitchFamily="2" charset="0"/>
              <a:ea typeface="Adobe Fan Heiti Std B" panose="020B0700000000000000" pitchFamily="34" charset="-128"/>
            </a:endParaRPr>
          </a:p>
        </p:txBody>
      </p:sp>
      <p:sp>
        <p:nvSpPr>
          <p:cNvPr id="9" name="CaixaDeTexto 19">
            <a:extLst>
              <a:ext uri="{FF2B5EF4-FFF2-40B4-BE49-F238E27FC236}">
                <a16:creationId xmlns:a16="http://schemas.microsoft.com/office/drawing/2014/main" id="{1733A468-A44A-47F5-89D0-2866DD4CE38F}"/>
              </a:ext>
            </a:extLst>
          </p:cNvPr>
          <p:cNvSpPr txBox="1"/>
          <p:nvPr/>
        </p:nvSpPr>
        <p:spPr>
          <a:xfrm>
            <a:off x="5920554" y="2886269"/>
            <a:ext cx="1500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20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do total de Empregos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CE9A0A-64C6-4535-B031-27B07BB57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954918"/>
              </p:ext>
            </p:extLst>
          </p:nvPr>
        </p:nvGraphicFramePr>
        <p:xfrm>
          <a:off x="7255732" y="3544480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9">
            <a:extLst>
              <a:ext uri="{FF2B5EF4-FFF2-40B4-BE49-F238E27FC236}">
                <a16:creationId xmlns:a16="http://schemas.microsoft.com/office/drawing/2014/main" id="{DBABA8FD-F3AA-47E9-85CA-72F1178C047C}"/>
              </a:ext>
            </a:extLst>
          </p:cNvPr>
          <p:cNvSpPr txBox="1"/>
          <p:nvPr/>
        </p:nvSpPr>
        <p:spPr>
          <a:xfrm>
            <a:off x="5815257" y="3589129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98,7</a:t>
            </a:r>
            <a:r>
              <a:rPr lang="pt-BR" sz="24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Keep Calm Med" pitchFamily="2" charset="0"/>
              <a:ea typeface="Adobe Fan Heiti Std B" panose="020B0700000000000000" pitchFamily="34" charset="-12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FD2297-228E-4767-A137-2715556F4B58}"/>
              </a:ext>
            </a:extLst>
          </p:cNvPr>
          <p:cNvSpPr txBox="1"/>
          <p:nvPr/>
        </p:nvSpPr>
        <p:spPr>
          <a:xfrm>
            <a:off x="5644980" y="4131651"/>
            <a:ext cx="1751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2000" dirty="0">
                <a:solidFill>
                  <a:srgbClr val="002060"/>
                </a:solidFill>
                <a:effectLst/>
                <a:latin typeface="Keep Calm Med" pitchFamily="2" charset="0"/>
                <a:ea typeface="Adobe Fan Heiti Std B" panose="020B0700000000000000" pitchFamily="34" charset="-128"/>
              </a:rPr>
              <a:t>do total de Empresas</a:t>
            </a:r>
          </a:p>
        </p:txBody>
      </p:sp>
      <p:grpSp>
        <p:nvGrpSpPr>
          <p:cNvPr id="13" name="Group 236">
            <a:extLst>
              <a:ext uri="{FF2B5EF4-FFF2-40B4-BE49-F238E27FC236}">
                <a16:creationId xmlns:a16="http://schemas.microsoft.com/office/drawing/2014/main" id="{2FBE7890-D821-4D2F-822E-F21C3E526E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-1097209" y="-153432"/>
            <a:ext cx="6712286" cy="11221627"/>
            <a:chOff x="1624" y="2350"/>
            <a:chExt cx="509" cy="86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4" name="Freeform 237">
              <a:extLst>
                <a:ext uri="{FF2B5EF4-FFF2-40B4-BE49-F238E27FC236}">
                  <a16:creationId xmlns:a16="http://schemas.microsoft.com/office/drawing/2014/main" id="{8E2B237F-E364-4B22-8717-70BCBF17A73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9" y="3154"/>
              <a:ext cx="23" cy="27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7" y="12"/>
                </a:cxn>
                <a:cxn ang="0">
                  <a:pos x="17" y="17"/>
                </a:cxn>
                <a:cxn ang="0">
                  <a:pos x="28" y="10"/>
                </a:cxn>
                <a:cxn ang="0">
                  <a:pos x="33" y="23"/>
                </a:cxn>
                <a:cxn ang="0">
                  <a:pos x="41" y="23"/>
                </a:cxn>
                <a:cxn ang="0">
                  <a:pos x="41" y="7"/>
                </a:cxn>
                <a:cxn ang="0">
                  <a:pos x="43" y="1"/>
                </a:cxn>
                <a:cxn ang="0">
                  <a:pos x="53" y="15"/>
                </a:cxn>
                <a:cxn ang="0">
                  <a:pos x="43" y="39"/>
                </a:cxn>
                <a:cxn ang="0">
                  <a:pos x="45" y="60"/>
                </a:cxn>
                <a:cxn ang="0">
                  <a:pos x="53" y="72"/>
                </a:cxn>
                <a:cxn ang="0">
                  <a:pos x="80" y="61"/>
                </a:cxn>
                <a:cxn ang="0">
                  <a:pos x="100" y="64"/>
                </a:cxn>
                <a:cxn ang="0">
                  <a:pos x="115" y="70"/>
                </a:cxn>
                <a:cxn ang="0">
                  <a:pos x="92" y="97"/>
                </a:cxn>
                <a:cxn ang="0">
                  <a:pos x="77" y="99"/>
                </a:cxn>
                <a:cxn ang="0">
                  <a:pos x="74" y="107"/>
                </a:cxn>
                <a:cxn ang="0">
                  <a:pos x="66" y="107"/>
                </a:cxn>
                <a:cxn ang="0">
                  <a:pos x="63" y="117"/>
                </a:cxn>
                <a:cxn ang="0">
                  <a:pos x="59" y="128"/>
                </a:cxn>
                <a:cxn ang="0">
                  <a:pos x="53" y="131"/>
                </a:cxn>
                <a:cxn ang="0">
                  <a:pos x="26" y="106"/>
                </a:cxn>
                <a:cxn ang="0">
                  <a:pos x="43" y="108"/>
                </a:cxn>
                <a:cxn ang="0">
                  <a:pos x="49" y="99"/>
                </a:cxn>
                <a:cxn ang="0">
                  <a:pos x="39" y="83"/>
                </a:cxn>
                <a:cxn ang="0">
                  <a:pos x="33" y="93"/>
                </a:cxn>
                <a:cxn ang="0">
                  <a:pos x="20" y="86"/>
                </a:cxn>
                <a:cxn ang="0">
                  <a:pos x="10" y="77"/>
                </a:cxn>
                <a:cxn ang="0">
                  <a:pos x="7" y="66"/>
                </a:cxn>
                <a:cxn ang="0">
                  <a:pos x="0" y="66"/>
                </a:cxn>
                <a:cxn ang="0">
                  <a:pos x="1" y="50"/>
                </a:cxn>
                <a:cxn ang="0">
                  <a:pos x="1" y="31"/>
                </a:cxn>
              </a:cxnLst>
              <a:rect l="0" t="0" r="r" b="b"/>
              <a:pathLst>
                <a:path w="115" h="134">
                  <a:moveTo>
                    <a:pt x="2" y="17"/>
                  </a:moveTo>
                  <a:lnTo>
                    <a:pt x="4" y="17"/>
                  </a:lnTo>
                  <a:lnTo>
                    <a:pt x="5" y="13"/>
                  </a:lnTo>
                  <a:lnTo>
                    <a:pt x="7" y="12"/>
                  </a:lnTo>
                  <a:lnTo>
                    <a:pt x="12" y="16"/>
                  </a:lnTo>
                  <a:lnTo>
                    <a:pt x="17" y="17"/>
                  </a:lnTo>
                  <a:lnTo>
                    <a:pt x="22" y="12"/>
                  </a:lnTo>
                  <a:lnTo>
                    <a:pt x="28" y="10"/>
                  </a:lnTo>
                  <a:lnTo>
                    <a:pt x="32" y="13"/>
                  </a:lnTo>
                  <a:lnTo>
                    <a:pt x="33" y="23"/>
                  </a:lnTo>
                  <a:lnTo>
                    <a:pt x="36" y="27"/>
                  </a:lnTo>
                  <a:lnTo>
                    <a:pt x="41" y="23"/>
                  </a:lnTo>
                  <a:lnTo>
                    <a:pt x="44" y="11"/>
                  </a:lnTo>
                  <a:lnTo>
                    <a:pt x="41" y="7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50" y="6"/>
                  </a:lnTo>
                  <a:lnTo>
                    <a:pt x="53" y="15"/>
                  </a:lnTo>
                  <a:lnTo>
                    <a:pt x="54" y="27"/>
                  </a:lnTo>
                  <a:lnTo>
                    <a:pt x="43" y="39"/>
                  </a:lnTo>
                  <a:lnTo>
                    <a:pt x="37" y="55"/>
                  </a:lnTo>
                  <a:lnTo>
                    <a:pt x="45" y="60"/>
                  </a:lnTo>
                  <a:lnTo>
                    <a:pt x="52" y="66"/>
                  </a:lnTo>
                  <a:lnTo>
                    <a:pt x="53" y="72"/>
                  </a:lnTo>
                  <a:lnTo>
                    <a:pt x="63" y="80"/>
                  </a:lnTo>
                  <a:lnTo>
                    <a:pt x="80" y="61"/>
                  </a:lnTo>
                  <a:lnTo>
                    <a:pt x="87" y="61"/>
                  </a:lnTo>
                  <a:lnTo>
                    <a:pt x="100" y="64"/>
                  </a:lnTo>
                  <a:lnTo>
                    <a:pt x="112" y="63"/>
                  </a:lnTo>
                  <a:lnTo>
                    <a:pt x="115" y="70"/>
                  </a:lnTo>
                  <a:lnTo>
                    <a:pt x="115" y="79"/>
                  </a:lnTo>
                  <a:lnTo>
                    <a:pt x="92" y="97"/>
                  </a:lnTo>
                  <a:lnTo>
                    <a:pt x="85" y="102"/>
                  </a:lnTo>
                  <a:lnTo>
                    <a:pt x="77" y="99"/>
                  </a:lnTo>
                  <a:lnTo>
                    <a:pt x="74" y="101"/>
                  </a:lnTo>
                  <a:lnTo>
                    <a:pt x="74" y="107"/>
                  </a:lnTo>
                  <a:lnTo>
                    <a:pt x="71" y="109"/>
                  </a:lnTo>
                  <a:lnTo>
                    <a:pt x="66" y="107"/>
                  </a:lnTo>
                  <a:lnTo>
                    <a:pt x="60" y="110"/>
                  </a:lnTo>
                  <a:lnTo>
                    <a:pt x="63" y="117"/>
                  </a:lnTo>
                  <a:lnTo>
                    <a:pt x="59" y="120"/>
                  </a:lnTo>
                  <a:lnTo>
                    <a:pt x="59" y="128"/>
                  </a:lnTo>
                  <a:lnTo>
                    <a:pt x="61" y="134"/>
                  </a:lnTo>
                  <a:lnTo>
                    <a:pt x="53" y="131"/>
                  </a:lnTo>
                  <a:lnTo>
                    <a:pt x="28" y="108"/>
                  </a:lnTo>
                  <a:lnTo>
                    <a:pt x="26" y="106"/>
                  </a:lnTo>
                  <a:lnTo>
                    <a:pt x="34" y="104"/>
                  </a:lnTo>
                  <a:lnTo>
                    <a:pt x="43" y="108"/>
                  </a:lnTo>
                  <a:lnTo>
                    <a:pt x="49" y="106"/>
                  </a:lnTo>
                  <a:lnTo>
                    <a:pt x="49" y="99"/>
                  </a:lnTo>
                  <a:lnTo>
                    <a:pt x="44" y="95"/>
                  </a:lnTo>
                  <a:lnTo>
                    <a:pt x="39" y="83"/>
                  </a:lnTo>
                  <a:lnTo>
                    <a:pt x="37" y="88"/>
                  </a:lnTo>
                  <a:lnTo>
                    <a:pt x="33" y="93"/>
                  </a:lnTo>
                  <a:lnTo>
                    <a:pt x="17" y="92"/>
                  </a:lnTo>
                  <a:lnTo>
                    <a:pt x="20" y="86"/>
                  </a:lnTo>
                  <a:lnTo>
                    <a:pt x="20" y="81"/>
                  </a:lnTo>
                  <a:lnTo>
                    <a:pt x="10" y="77"/>
                  </a:lnTo>
                  <a:lnTo>
                    <a:pt x="7" y="74"/>
                  </a:lnTo>
                  <a:lnTo>
                    <a:pt x="7" y="66"/>
                  </a:lnTo>
                  <a:lnTo>
                    <a:pt x="6" y="65"/>
                  </a:lnTo>
                  <a:lnTo>
                    <a:pt x="0" y="66"/>
                  </a:lnTo>
                  <a:lnTo>
                    <a:pt x="1" y="60"/>
                  </a:lnTo>
                  <a:lnTo>
                    <a:pt x="1" y="50"/>
                  </a:lnTo>
                  <a:lnTo>
                    <a:pt x="2" y="40"/>
                  </a:lnTo>
                  <a:lnTo>
                    <a:pt x="1" y="31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" name="Freeform 238">
              <a:extLst>
                <a:ext uri="{FF2B5EF4-FFF2-40B4-BE49-F238E27FC236}">
                  <a16:creationId xmlns:a16="http://schemas.microsoft.com/office/drawing/2014/main" id="{45C9B523-CFA9-41FB-85F6-2D634F39C28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2" y="2353"/>
              <a:ext cx="148" cy="126"/>
            </a:xfrm>
            <a:custGeom>
              <a:avLst/>
              <a:gdLst/>
              <a:ahLst/>
              <a:cxnLst>
                <a:cxn ang="0">
                  <a:pos x="84" y="47"/>
                </a:cxn>
                <a:cxn ang="0">
                  <a:pos x="97" y="77"/>
                </a:cxn>
                <a:cxn ang="0">
                  <a:pos x="73" y="133"/>
                </a:cxn>
                <a:cxn ang="0">
                  <a:pos x="98" y="176"/>
                </a:cxn>
                <a:cxn ang="0">
                  <a:pos x="126" y="148"/>
                </a:cxn>
                <a:cxn ang="0">
                  <a:pos x="108" y="74"/>
                </a:cxn>
                <a:cxn ang="0">
                  <a:pos x="196" y="42"/>
                </a:cxn>
                <a:cxn ang="0">
                  <a:pos x="169" y="27"/>
                </a:cxn>
                <a:cxn ang="0">
                  <a:pos x="191" y="2"/>
                </a:cxn>
                <a:cxn ang="0">
                  <a:pos x="243" y="46"/>
                </a:cxn>
                <a:cxn ang="0">
                  <a:pos x="285" y="88"/>
                </a:cxn>
                <a:cxn ang="0">
                  <a:pos x="366" y="88"/>
                </a:cxn>
                <a:cxn ang="0">
                  <a:pos x="411" y="106"/>
                </a:cxn>
                <a:cxn ang="0">
                  <a:pos x="495" y="99"/>
                </a:cxn>
                <a:cxn ang="0">
                  <a:pos x="499" y="88"/>
                </a:cxn>
                <a:cxn ang="0">
                  <a:pos x="621" y="86"/>
                </a:cxn>
                <a:cxn ang="0">
                  <a:pos x="573" y="95"/>
                </a:cxn>
                <a:cxn ang="0">
                  <a:pos x="593" y="117"/>
                </a:cxn>
                <a:cxn ang="0">
                  <a:pos x="663" y="150"/>
                </a:cxn>
                <a:cxn ang="0">
                  <a:pos x="689" y="197"/>
                </a:cxn>
                <a:cxn ang="0">
                  <a:pos x="695" y="211"/>
                </a:cxn>
                <a:cxn ang="0">
                  <a:pos x="737" y="209"/>
                </a:cxn>
                <a:cxn ang="0">
                  <a:pos x="728" y="231"/>
                </a:cxn>
                <a:cxn ang="0">
                  <a:pos x="689" y="252"/>
                </a:cxn>
                <a:cxn ang="0">
                  <a:pos x="702" y="279"/>
                </a:cxn>
                <a:cxn ang="0">
                  <a:pos x="673" y="321"/>
                </a:cxn>
                <a:cxn ang="0">
                  <a:pos x="674" y="359"/>
                </a:cxn>
                <a:cxn ang="0">
                  <a:pos x="699" y="401"/>
                </a:cxn>
                <a:cxn ang="0">
                  <a:pos x="646" y="432"/>
                </a:cxn>
                <a:cxn ang="0">
                  <a:pos x="568" y="459"/>
                </a:cxn>
                <a:cxn ang="0">
                  <a:pos x="474" y="437"/>
                </a:cxn>
                <a:cxn ang="0">
                  <a:pos x="497" y="467"/>
                </a:cxn>
                <a:cxn ang="0">
                  <a:pos x="501" y="524"/>
                </a:cxn>
                <a:cxn ang="0">
                  <a:pos x="546" y="550"/>
                </a:cxn>
                <a:cxn ang="0">
                  <a:pos x="518" y="565"/>
                </a:cxn>
                <a:cxn ang="0">
                  <a:pos x="486" y="593"/>
                </a:cxn>
                <a:cxn ang="0">
                  <a:pos x="452" y="607"/>
                </a:cxn>
                <a:cxn ang="0">
                  <a:pos x="402" y="631"/>
                </a:cxn>
                <a:cxn ang="0">
                  <a:pos x="361" y="612"/>
                </a:cxn>
                <a:cxn ang="0">
                  <a:pos x="321" y="532"/>
                </a:cxn>
                <a:cxn ang="0">
                  <a:pos x="328" y="492"/>
                </a:cxn>
                <a:cxn ang="0">
                  <a:pos x="315" y="459"/>
                </a:cxn>
                <a:cxn ang="0">
                  <a:pos x="299" y="419"/>
                </a:cxn>
                <a:cxn ang="0">
                  <a:pos x="314" y="357"/>
                </a:cxn>
                <a:cxn ang="0">
                  <a:pos x="314" y="330"/>
                </a:cxn>
                <a:cxn ang="0">
                  <a:pos x="253" y="337"/>
                </a:cxn>
                <a:cxn ang="0">
                  <a:pos x="217" y="338"/>
                </a:cxn>
                <a:cxn ang="0">
                  <a:pos x="169" y="289"/>
                </a:cxn>
                <a:cxn ang="0">
                  <a:pos x="90" y="287"/>
                </a:cxn>
                <a:cxn ang="0">
                  <a:pos x="52" y="229"/>
                </a:cxn>
                <a:cxn ang="0">
                  <a:pos x="31" y="196"/>
                </a:cxn>
                <a:cxn ang="0">
                  <a:pos x="14" y="140"/>
                </a:cxn>
                <a:cxn ang="0">
                  <a:pos x="79" y="29"/>
                </a:cxn>
              </a:cxnLst>
              <a:rect l="0" t="0" r="r" b="b"/>
              <a:pathLst>
                <a:path w="743" h="631">
                  <a:moveTo>
                    <a:pt x="109" y="21"/>
                  </a:moveTo>
                  <a:lnTo>
                    <a:pt x="99" y="29"/>
                  </a:lnTo>
                  <a:lnTo>
                    <a:pt x="88" y="31"/>
                  </a:lnTo>
                  <a:lnTo>
                    <a:pt x="82" y="35"/>
                  </a:lnTo>
                  <a:lnTo>
                    <a:pt x="82" y="39"/>
                  </a:lnTo>
                  <a:lnTo>
                    <a:pt x="84" y="47"/>
                  </a:lnTo>
                  <a:lnTo>
                    <a:pt x="87" y="56"/>
                  </a:lnTo>
                  <a:lnTo>
                    <a:pt x="94" y="66"/>
                  </a:lnTo>
                  <a:lnTo>
                    <a:pt x="95" y="69"/>
                  </a:lnTo>
                  <a:lnTo>
                    <a:pt x="93" y="72"/>
                  </a:lnTo>
                  <a:lnTo>
                    <a:pt x="93" y="73"/>
                  </a:lnTo>
                  <a:lnTo>
                    <a:pt x="97" y="77"/>
                  </a:lnTo>
                  <a:lnTo>
                    <a:pt x="97" y="83"/>
                  </a:lnTo>
                  <a:lnTo>
                    <a:pt x="93" y="95"/>
                  </a:lnTo>
                  <a:lnTo>
                    <a:pt x="78" y="109"/>
                  </a:lnTo>
                  <a:lnTo>
                    <a:pt x="76" y="111"/>
                  </a:lnTo>
                  <a:lnTo>
                    <a:pt x="73" y="118"/>
                  </a:lnTo>
                  <a:lnTo>
                    <a:pt x="73" y="133"/>
                  </a:lnTo>
                  <a:lnTo>
                    <a:pt x="74" y="140"/>
                  </a:lnTo>
                  <a:lnTo>
                    <a:pt x="78" y="145"/>
                  </a:lnTo>
                  <a:lnTo>
                    <a:pt x="87" y="152"/>
                  </a:lnTo>
                  <a:lnTo>
                    <a:pt x="93" y="165"/>
                  </a:lnTo>
                  <a:lnTo>
                    <a:pt x="95" y="174"/>
                  </a:lnTo>
                  <a:lnTo>
                    <a:pt x="98" y="176"/>
                  </a:lnTo>
                  <a:lnTo>
                    <a:pt x="105" y="176"/>
                  </a:lnTo>
                  <a:lnTo>
                    <a:pt x="113" y="174"/>
                  </a:lnTo>
                  <a:lnTo>
                    <a:pt x="119" y="169"/>
                  </a:lnTo>
                  <a:lnTo>
                    <a:pt x="125" y="161"/>
                  </a:lnTo>
                  <a:lnTo>
                    <a:pt x="126" y="159"/>
                  </a:lnTo>
                  <a:lnTo>
                    <a:pt x="126" y="148"/>
                  </a:lnTo>
                  <a:lnTo>
                    <a:pt x="125" y="134"/>
                  </a:lnTo>
                  <a:lnTo>
                    <a:pt x="115" y="117"/>
                  </a:lnTo>
                  <a:lnTo>
                    <a:pt x="109" y="110"/>
                  </a:lnTo>
                  <a:lnTo>
                    <a:pt x="104" y="101"/>
                  </a:lnTo>
                  <a:lnTo>
                    <a:pt x="104" y="77"/>
                  </a:lnTo>
                  <a:lnTo>
                    <a:pt x="108" y="74"/>
                  </a:lnTo>
                  <a:lnTo>
                    <a:pt x="110" y="70"/>
                  </a:lnTo>
                  <a:lnTo>
                    <a:pt x="111" y="68"/>
                  </a:lnTo>
                  <a:lnTo>
                    <a:pt x="120" y="66"/>
                  </a:lnTo>
                  <a:lnTo>
                    <a:pt x="140" y="53"/>
                  </a:lnTo>
                  <a:lnTo>
                    <a:pt x="173" y="43"/>
                  </a:lnTo>
                  <a:lnTo>
                    <a:pt x="196" y="42"/>
                  </a:lnTo>
                  <a:lnTo>
                    <a:pt x="196" y="36"/>
                  </a:lnTo>
                  <a:lnTo>
                    <a:pt x="195" y="32"/>
                  </a:lnTo>
                  <a:lnTo>
                    <a:pt x="190" y="30"/>
                  </a:lnTo>
                  <a:lnTo>
                    <a:pt x="174" y="29"/>
                  </a:lnTo>
                  <a:lnTo>
                    <a:pt x="172" y="27"/>
                  </a:lnTo>
                  <a:lnTo>
                    <a:pt x="169" y="27"/>
                  </a:lnTo>
                  <a:lnTo>
                    <a:pt x="168" y="25"/>
                  </a:lnTo>
                  <a:lnTo>
                    <a:pt x="169" y="18"/>
                  </a:lnTo>
                  <a:lnTo>
                    <a:pt x="175" y="5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191" y="2"/>
                  </a:lnTo>
                  <a:lnTo>
                    <a:pt x="192" y="4"/>
                  </a:lnTo>
                  <a:lnTo>
                    <a:pt x="201" y="29"/>
                  </a:lnTo>
                  <a:lnTo>
                    <a:pt x="201" y="29"/>
                  </a:lnTo>
                  <a:lnTo>
                    <a:pt x="207" y="40"/>
                  </a:lnTo>
                  <a:lnTo>
                    <a:pt x="223" y="42"/>
                  </a:lnTo>
                  <a:lnTo>
                    <a:pt x="243" y="46"/>
                  </a:lnTo>
                  <a:lnTo>
                    <a:pt x="246" y="46"/>
                  </a:lnTo>
                  <a:lnTo>
                    <a:pt x="260" y="50"/>
                  </a:lnTo>
                  <a:lnTo>
                    <a:pt x="271" y="56"/>
                  </a:lnTo>
                  <a:lnTo>
                    <a:pt x="276" y="61"/>
                  </a:lnTo>
                  <a:lnTo>
                    <a:pt x="280" y="77"/>
                  </a:lnTo>
                  <a:lnTo>
                    <a:pt x="285" y="88"/>
                  </a:lnTo>
                  <a:lnTo>
                    <a:pt x="286" y="90"/>
                  </a:lnTo>
                  <a:lnTo>
                    <a:pt x="292" y="95"/>
                  </a:lnTo>
                  <a:lnTo>
                    <a:pt x="303" y="95"/>
                  </a:lnTo>
                  <a:lnTo>
                    <a:pt x="329" y="90"/>
                  </a:lnTo>
                  <a:lnTo>
                    <a:pt x="340" y="91"/>
                  </a:lnTo>
                  <a:lnTo>
                    <a:pt x="366" y="88"/>
                  </a:lnTo>
                  <a:lnTo>
                    <a:pt x="395" y="88"/>
                  </a:lnTo>
                  <a:lnTo>
                    <a:pt x="398" y="89"/>
                  </a:lnTo>
                  <a:lnTo>
                    <a:pt x="401" y="91"/>
                  </a:lnTo>
                  <a:lnTo>
                    <a:pt x="405" y="97"/>
                  </a:lnTo>
                  <a:lnTo>
                    <a:pt x="405" y="101"/>
                  </a:lnTo>
                  <a:lnTo>
                    <a:pt x="411" y="106"/>
                  </a:lnTo>
                  <a:lnTo>
                    <a:pt x="422" y="112"/>
                  </a:lnTo>
                  <a:lnTo>
                    <a:pt x="432" y="115"/>
                  </a:lnTo>
                  <a:lnTo>
                    <a:pt x="450" y="115"/>
                  </a:lnTo>
                  <a:lnTo>
                    <a:pt x="476" y="110"/>
                  </a:lnTo>
                  <a:lnTo>
                    <a:pt x="484" y="106"/>
                  </a:lnTo>
                  <a:lnTo>
                    <a:pt x="495" y="99"/>
                  </a:lnTo>
                  <a:lnTo>
                    <a:pt x="512" y="99"/>
                  </a:lnTo>
                  <a:lnTo>
                    <a:pt x="523" y="96"/>
                  </a:lnTo>
                  <a:lnTo>
                    <a:pt x="527" y="94"/>
                  </a:lnTo>
                  <a:lnTo>
                    <a:pt x="525" y="91"/>
                  </a:lnTo>
                  <a:lnTo>
                    <a:pt x="506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506" y="84"/>
                  </a:lnTo>
                  <a:lnTo>
                    <a:pt x="520" y="83"/>
                  </a:lnTo>
                  <a:lnTo>
                    <a:pt x="608" y="83"/>
                  </a:lnTo>
                  <a:lnTo>
                    <a:pt x="620" y="86"/>
                  </a:lnTo>
                  <a:lnTo>
                    <a:pt x="621" y="86"/>
                  </a:lnTo>
                  <a:lnTo>
                    <a:pt x="619" y="88"/>
                  </a:lnTo>
                  <a:lnTo>
                    <a:pt x="606" y="90"/>
                  </a:lnTo>
                  <a:lnTo>
                    <a:pt x="605" y="93"/>
                  </a:lnTo>
                  <a:lnTo>
                    <a:pt x="600" y="95"/>
                  </a:lnTo>
                  <a:lnTo>
                    <a:pt x="587" y="93"/>
                  </a:lnTo>
                  <a:lnTo>
                    <a:pt x="573" y="95"/>
                  </a:lnTo>
                  <a:lnTo>
                    <a:pt x="570" y="99"/>
                  </a:lnTo>
                  <a:lnTo>
                    <a:pt x="571" y="102"/>
                  </a:lnTo>
                  <a:lnTo>
                    <a:pt x="579" y="106"/>
                  </a:lnTo>
                  <a:lnTo>
                    <a:pt x="583" y="107"/>
                  </a:lnTo>
                  <a:lnTo>
                    <a:pt x="590" y="111"/>
                  </a:lnTo>
                  <a:lnTo>
                    <a:pt x="593" y="117"/>
                  </a:lnTo>
                  <a:lnTo>
                    <a:pt x="599" y="122"/>
                  </a:lnTo>
                  <a:lnTo>
                    <a:pt x="600" y="129"/>
                  </a:lnTo>
                  <a:lnTo>
                    <a:pt x="604" y="134"/>
                  </a:lnTo>
                  <a:lnTo>
                    <a:pt x="621" y="132"/>
                  </a:lnTo>
                  <a:lnTo>
                    <a:pt x="638" y="136"/>
                  </a:lnTo>
                  <a:lnTo>
                    <a:pt x="663" y="150"/>
                  </a:lnTo>
                  <a:lnTo>
                    <a:pt x="670" y="152"/>
                  </a:lnTo>
                  <a:lnTo>
                    <a:pt x="678" y="159"/>
                  </a:lnTo>
                  <a:lnTo>
                    <a:pt x="686" y="172"/>
                  </a:lnTo>
                  <a:lnTo>
                    <a:pt x="687" y="177"/>
                  </a:lnTo>
                  <a:lnTo>
                    <a:pt x="689" y="193"/>
                  </a:lnTo>
                  <a:lnTo>
                    <a:pt x="689" y="197"/>
                  </a:lnTo>
                  <a:lnTo>
                    <a:pt x="686" y="199"/>
                  </a:lnTo>
                  <a:lnTo>
                    <a:pt x="676" y="203"/>
                  </a:lnTo>
                  <a:lnTo>
                    <a:pt x="676" y="206"/>
                  </a:lnTo>
                  <a:lnTo>
                    <a:pt x="679" y="207"/>
                  </a:lnTo>
                  <a:lnTo>
                    <a:pt x="689" y="208"/>
                  </a:lnTo>
                  <a:lnTo>
                    <a:pt x="695" y="211"/>
                  </a:lnTo>
                  <a:lnTo>
                    <a:pt x="701" y="211"/>
                  </a:lnTo>
                  <a:lnTo>
                    <a:pt x="705" y="209"/>
                  </a:lnTo>
                  <a:lnTo>
                    <a:pt x="712" y="202"/>
                  </a:lnTo>
                  <a:lnTo>
                    <a:pt x="721" y="201"/>
                  </a:lnTo>
                  <a:lnTo>
                    <a:pt x="727" y="203"/>
                  </a:lnTo>
                  <a:lnTo>
                    <a:pt x="737" y="209"/>
                  </a:lnTo>
                  <a:lnTo>
                    <a:pt x="741" y="214"/>
                  </a:lnTo>
                  <a:lnTo>
                    <a:pt x="743" y="217"/>
                  </a:lnTo>
                  <a:lnTo>
                    <a:pt x="743" y="225"/>
                  </a:lnTo>
                  <a:lnTo>
                    <a:pt x="739" y="228"/>
                  </a:lnTo>
                  <a:lnTo>
                    <a:pt x="734" y="228"/>
                  </a:lnTo>
                  <a:lnTo>
                    <a:pt x="728" y="231"/>
                  </a:lnTo>
                  <a:lnTo>
                    <a:pt x="724" y="234"/>
                  </a:lnTo>
                  <a:lnTo>
                    <a:pt x="708" y="241"/>
                  </a:lnTo>
                  <a:lnTo>
                    <a:pt x="705" y="245"/>
                  </a:lnTo>
                  <a:lnTo>
                    <a:pt x="702" y="247"/>
                  </a:lnTo>
                  <a:lnTo>
                    <a:pt x="691" y="250"/>
                  </a:lnTo>
                  <a:lnTo>
                    <a:pt x="689" y="252"/>
                  </a:lnTo>
                  <a:lnTo>
                    <a:pt x="686" y="258"/>
                  </a:lnTo>
                  <a:lnTo>
                    <a:pt x="686" y="267"/>
                  </a:lnTo>
                  <a:lnTo>
                    <a:pt x="689" y="279"/>
                  </a:lnTo>
                  <a:lnTo>
                    <a:pt x="694" y="281"/>
                  </a:lnTo>
                  <a:lnTo>
                    <a:pt x="700" y="279"/>
                  </a:lnTo>
                  <a:lnTo>
                    <a:pt x="702" y="279"/>
                  </a:lnTo>
                  <a:lnTo>
                    <a:pt x="707" y="284"/>
                  </a:lnTo>
                  <a:lnTo>
                    <a:pt x="702" y="290"/>
                  </a:lnTo>
                  <a:lnTo>
                    <a:pt x="691" y="298"/>
                  </a:lnTo>
                  <a:lnTo>
                    <a:pt x="674" y="304"/>
                  </a:lnTo>
                  <a:lnTo>
                    <a:pt x="673" y="306"/>
                  </a:lnTo>
                  <a:lnTo>
                    <a:pt x="673" y="321"/>
                  </a:lnTo>
                  <a:lnTo>
                    <a:pt x="669" y="327"/>
                  </a:lnTo>
                  <a:lnTo>
                    <a:pt x="663" y="336"/>
                  </a:lnTo>
                  <a:lnTo>
                    <a:pt x="662" y="337"/>
                  </a:lnTo>
                  <a:lnTo>
                    <a:pt x="662" y="341"/>
                  </a:lnTo>
                  <a:lnTo>
                    <a:pt x="662" y="343"/>
                  </a:lnTo>
                  <a:lnTo>
                    <a:pt x="674" y="359"/>
                  </a:lnTo>
                  <a:lnTo>
                    <a:pt x="685" y="370"/>
                  </a:lnTo>
                  <a:lnTo>
                    <a:pt x="689" y="378"/>
                  </a:lnTo>
                  <a:lnTo>
                    <a:pt x="695" y="384"/>
                  </a:lnTo>
                  <a:lnTo>
                    <a:pt x="699" y="386"/>
                  </a:lnTo>
                  <a:lnTo>
                    <a:pt x="699" y="389"/>
                  </a:lnTo>
                  <a:lnTo>
                    <a:pt x="699" y="401"/>
                  </a:lnTo>
                  <a:lnTo>
                    <a:pt x="687" y="414"/>
                  </a:lnTo>
                  <a:lnTo>
                    <a:pt x="680" y="421"/>
                  </a:lnTo>
                  <a:lnTo>
                    <a:pt x="676" y="423"/>
                  </a:lnTo>
                  <a:lnTo>
                    <a:pt x="660" y="424"/>
                  </a:lnTo>
                  <a:lnTo>
                    <a:pt x="654" y="428"/>
                  </a:lnTo>
                  <a:lnTo>
                    <a:pt x="646" y="432"/>
                  </a:lnTo>
                  <a:lnTo>
                    <a:pt x="640" y="440"/>
                  </a:lnTo>
                  <a:lnTo>
                    <a:pt x="635" y="443"/>
                  </a:lnTo>
                  <a:lnTo>
                    <a:pt x="606" y="445"/>
                  </a:lnTo>
                  <a:lnTo>
                    <a:pt x="590" y="449"/>
                  </a:lnTo>
                  <a:lnTo>
                    <a:pt x="572" y="455"/>
                  </a:lnTo>
                  <a:lnTo>
                    <a:pt x="568" y="459"/>
                  </a:lnTo>
                  <a:lnTo>
                    <a:pt x="567" y="460"/>
                  </a:lnTo>
                  <a:lnTo>
                    <a:pt x="542" y="459"/>
                  </a:lnTo>
                  <a:lnTo>
                    <a:pt x="524" y="454"/>
                  </a:lnTo>
                  <a:lnTo>
                    <a:pt x="503" y="441"/>
                  </a:lnTo>
                  <a:lnTo>
                    <a:pt x="481" y="439"/>
                  </a:lnTo>
                  <a:lnTo>
                    <a:pt x="474" y="437"/>
                  </a:lnTo>
                  <a:lnTo>
                    <a:pt x="470" y="437"/>
                  </a:lnTo>
                  <a:lnTo>
                    <a:pt x="469" y="437"/>
                  </a:lnTo>
                  <a:lnTo>
                    <a:pt x="470" y="446"/>
                  </a:lnTo>
                  <a:lnTo>
                    <a:pt x="474" y="455"/>
                  </a:lnTo>
                  <a:lnTo>
                    <a:pt x="485" y="460"/>
                  </a:lnTo>
                  <a:lnTo>
                    <a:pt x="497" y="467"/>
                  </a:lnTo>
                  <a:lnTo>
                    <a:pt x="499" y="470"/>
                  </a:lnTo>
                  <a:lnTo>
                    <a:pt x="498" y="482"/>
                  </a:lnTo>
                  <a:lnTo>
                    <a:pt x="495" y="495"/>
                  </a:lnTo>
                  <a:lnTo>
                    <a:pt x="495" y="502"/>
                  </a:lnTo>
                  <a:lnTo>
                    <a:pt x="496" y="507"/>
                  </a:lnTo>
                  <a:lnTo>
                    <a:pt x="501" y="524"/>
                  </a:lnTo>
                  <a:lnTo>
                    <a:pt x="502" y="532"/>
                  </a:lnTo>
                  <a:lnTo>
                    <a:pt x="503" y="538"/>
                  </a:lnTo>
                  <a:lnTo>
                    <a:pt x="518" y="541"/>
                  </a:lnTo>
                  <a:lnTo>
                    <a:pt x="522" y="542"/>
                  </a:lnTo>
                  <a:lnTo>
                    <a:pt x="546" y="541"/>
                  </a:lnTo>
                  <a:lnTo>
                    <a:pt x="546" y="550"/>
                  </a:lnTo>
                  <a:lnTo>
                    <a:pt x="546" y="551"/>
                  </a:lnTo>
                  <a:lnTo>
                    <a:pt x="544" y="554"/>
                  </a:lnTo>
                  <a:lnTo>
                    <a:pt x="533" y="556"/>
                  </a:lnTo>
                  <a:lnTo>
                    <a:pt x="525" y="559"/>
                  </a:lnTo>
                  <a:lnTo>
                    <a:pt x="524" y="562"/>
                  </a:lnTo>
                  <a:lnTo>
                    <a:pt x="518" y="565"/>
                  </a:lnTo>
                  <a:lnTo>
                    <a:pt x="511" y="565"/>
                  </a:lnTo>
                  <a:lnTo>
                    <a:pt x="506" y="573"/>
                  </a:lnTo>
                  <a:lnTo>
                    <a:pt x="499" y="588"/>
                  </a:lnTo>
                  <a:lnTo>
                    <a:pt x="496" y="591"/>
                  </a:lnTo>
                  <a:lnTo>
                    <a:pt x="491" y="593"/>
                  </a:lnTo>
                  <a:lnTo>
                    <a:pt x="486" y="593"/>
                  </a:lnTo>
                  <a:lnTo>
                    <a:pt x="480" y="596"/>
                  </a:lnTo>
                  <a:lnTo>
                    <a:pt x="477" y="597"/>
                  </a:lnTo>
                  <a:lnTo>
                    <a:pt x="475" y="602"/>
                  </a:lnTo>
                  <a:lnTo>
                    <a:pt x="466" y="602"/>
                  </a:lnTo>
                  <a:lnTo>
                    <a:pt x="454" y="607"/>
                  </a:lnTo>
                  <a:lnTo>
                    <a:pt x="452" y="607"/>
                  </a:lnTo>
                  <a:lnTo>
                    <a:pt x="444" y="611"/>
                  </a:lnTo>
                  <a:lnTo>
                    <a:pt x="436" y="615"/>
                  </a:lnTo>
                  <a:lnTo>
                    <a:pt x="431" y="618"/>
                  </a:lnTo>
                  <a:lnTo>
                    <a:pt x="423" y="626"/>
                  </a:lnTo>
                  <a:lnTo>
                    <a:pt x="421" y="627"/>
                  </a:lnTo>
                  <a:lnTo>
                    <a:pt x="402" y="631"/>
                  </a:lnTo>
                  <a:lnTo>
                    <a:pt x="385" y="631"/>
                  </a:lnTo>
                  <a:lnTo>
                    <a:pt x="383" y="629"/>
                  </a:lnTo>
                  <a:lnTo>
                    <a:pt x="380" y="629"/>
                  </a:lnTo>
                  <a:lnTo>
                    <a:pt x="368" y="621"/>
                  </a:lnTo>
                  <a:lnTo>
                    <a:pt x="364" y="617"/>
                  </a:lnTo>
                  <a:lnTo>
                    <a:pt x="361" y="612"/>
                  </a:lnTo>
                  <a:lnTo>
                    <a:pt x="358" y="607"/>
                  </a:lnTo>
                  <a:lnTo>
                    <a:pt x="353" y="600"/>
                  </a:lnTo>
                  <a:lnTo>
                    <a:pt x="348" y="591"/>
                  </a:lnTo>
                  <a:lnTo>
                    <a:pt x="346" y="580"/>
                  </a:lnTo>
                  <a:lnTo>
                    <a:pt x="330" y="543"/>
                  </a:lnTo>
                  <a:lnTo>
                    <a:pt x="321" y="532"/>
                  </a:lnTo>
                  <a:lnTo>
                    <a:pt x="304" y="519"/>
                  </a:lnTo>
                  <a:lnTo>
                    <a:pt x="304" y="515"/>
                  </a:lnTo>
                  <a:lnTo>
                    <a:pt x="316" y="504"/>
                  </a:lnTo>
                  <a:lnTo>
                    <a:pt x="321" y="497"/>
                  </a:lnTo>
                  <a:lnTo>
                    <a:pt x="324" y="495"/>
                  </a:lnTo>
                  <a:lnTo>
                    <a:pt x="328" y="492"/>
                  </a:lnTo>
                  <a:lnTo>
                    <a:pt x="330" y="491"/>
                  </a:lnTo>
                  <a:lnTo>
                    <a:pt x="331" y="488"/>
                  </a:lnTo>
                  <a:lnTo>
                    <a:pt x="330" y="481"/>
                  </a:lnTo>
                  <a:lnTo>
                    <a:pt x="328" y="476"/>
                  </a:lnTo>
                  <a:lnTo>
                    <a:pt x="323" y="467"/>
                  </a:lnTo>
                  <a:lnTo>
                    <a:pt x="315" y="459"/>
                  </a:lnTo>
                  <a:lnTo>
                    <a:pt x="308" y="454"/>
                  </a:lnTo>
                  <a:lnTo>
                    <a:pt x="307" y="451"/>
                  </a:lnTo>
                  <a:lnTo>
                    <a:pt x="305" y="441"/>
                  </a:lnTo>
                  <a:lnTo>
                    <a:pt x="303" y="435"/>
                  </a:lnTo>
                  <a:lnTo>
                    <a:pt x="303" y="427"/>
                  </a:lnTo>
                  <a:lnTo>
                    <a:pt x="299" y="419"/>
                  </a:lnTo>
                  <a:lnTo>
                    <a:pt x="299" y="407"/>
                  </a:lnTo>
                  <a:lnTo>
                    <a:pt x="303" y="401"/>
                  </a:lnTo>
                  <a:lnTo>
                    <a:pt x="305" y="391"/>
                  </a:lnTo>
                  <a:lnTo>
                    <a:pt x="305" y="380"/>
                  </a:lnTo>
                  <a:lnTo>
                    <a:pt x="314" y="370"/>
                  </a:lnTo>
                  <a:lnTo>
                    <a:pt x="314" y="357"/>
                  </a:lnTo>
                  <a:lnTo>
                    <a:pt x="316" y="352"/>
                  </a:lnTo>
                  <a:lnTo>
                    <a:pt x="323" y="346"/>
                  </a:lnTo>
                  <a:lnTo>
                    <a:pt x="323" y="341"/>
                  </a:lnTo>
                  <a:lnTo>
                    <a:pt x="320" y="332"/>
                  </a:lnTo>
                  <a:lnTo>
                    <a:pt x="318" y="330"/>
                  </a:lnTo>
                  <a:lnTo>
                    <a:pt x="314" y="330"/>
                  </a:lnTo>
                  <a:lnTo>
                    <a:pt x="304" y="330"/>
                  </a:lnTo>
                  <a:lnTo>
                    <a:pt x="285" y="338"/>
                  </a:lnTo>
                  <a:lnTo>
                    <a:pt x="273" y="341"/>
                  </a:lnTo>
                  <a:lnTo>
                    <a:pt x="266" y="341"/>
                  </a:lnTo>
                  <a:lnTo>
                    <a:pt x="257" y="338"/>
                  </a:lnTo>
                  <a:lnTo>
                    <a:pt x="253" y="337"/>
                  </a:lnTo>
                  <a:lnTo>
                    <a:pt x="248" y="335"/>
                  </a:lnTo>
                  <a:lnTo>
                    <a:pt x="242" y="333"/>
                  </a:lnTo>
                  <a:lnTo>
                    <a:pt x="234" y="336"/>
                  </a:lnTo>
                  <a:lnTo>
                    <a:pt x="232" y="338"/>
                  </a:lnTo>
                  <a:lnTo>
                    <a:pt x="226" y="338"/>
                  </a:lnTo>
                  <a:lnTo>
                    <a:pt x="217" y="338"/>
                  </a:lnTo>
                  <a:lnTo>
                    <a:pt x="213" y="336"/>
                  </a:lnTo>
                  <a:lnTo>
                    <a:pt x="212" y="336"/>
                  </a:lnTo>
                  <a:lnTo>
                    <a:pt x="184" y="295"/>
                  </a:lnTo>
                  <a:lnTo>
                    <a:pt x="183" y="293"/>
                  </a:lnTo>
                  <a:lnTo>
                    <a:pt x="180" y="290"/>
                  </a:lnTo>
                  <a:lnTo>
                    <a:pt x="169" y="289"/>
                  </a:lnTo>
                  <a:lnTo>
                    <a:pt x="163" y="285"/>
                  </a:lnTo>
                  <a:lnTo>
                    <a:pt x="151" y="281"/>
                  </a:lnTo>
                  <a:lnTo>
                    <a:pt x="133" y="282"/>
                  </a:lnTo>
                  <a:lnTo>
                    <a:pt x="115" y="287"/>
                  </a:lnTo>
                  <a:lnTo>
                    <a:pt x="105" y="288"/>
                  </a:lnTo>
                  <a:lnTo>
                    <a:pt x="90" y="287"/>
                  </a:lnTo>
                  <a:lnTo>
                    <a:pt x="73" y="279"/>
                  </a:lnTo>
                  <a:lnTo>
                    <a:pt x="70" y="272"/>
                  </a:lnTo>
                  <a:lnTo>
                    <a:pt x="66" y="271"/>
                  </a:lnTo>
                  <a:lnTo>
                    <a:pt x="54" y="265"/>
                  </a:lnTo>
                  <a:lnTo>
                    <a:pt x="52" y="262"/>
                  </a:lnTo>
                  <a:lnTo>
                    <a:pt x="52" y="229"/>
                  </a:lnTo>
                  <a:lnTo>
                    <a:pt x="50" y="220"/>
                  </a:lnTo>
                  <a:lnTo>
                    <a:pt x="47" y="214"/>
                  </a:lnTo>
                  <a:lnTo>
                    <a:pt x="43" y="211"/>
                  </a:lnTo>
                  <a:lnTo>
                    <a:pt x="41" y="208"/>
                  </a:lnTo>
                  <a:lnTo>
                    <a:pt x="34" y="199"/>
                  </a:lnTo>
                  <a:lnTo>
                    <a:pt x="31" y="196"/>
                  </a:lnTo>
                  <a:lnTo>
                    <a:pt x="28" y="176"/>
                  </a:lnTo>
                  <a:lnTo>
                    <a:pt x="25" y="170"/>
                  </a:lnTo>
                  <a:lnTo>
                    <a:pt x="24" y="168"/>
                  </a:lnTo>
                  <a:lnTo>
                    <a:pt x="0" y="169"/>
                  </a:lnTo>
                  <a:lnTo>
                    <a:pt x="6" y="155"/>
                  </a:lnTo>
                  <a:lnTo>
                    <a:pt x="14" y="140"/>
                  </a:lnTo>
                  <a:lnTo>
                    <a:pt x="27" y="95"/>
                  </a:lnTo>
                  <a:lnTo>
                    <a:pt x="40" y="73"/>
                  </a:lnTo>
                  <a:lnTo>
                    <a:pt x="65" y="50"/>
                  </a:lnTo>
                  <a:lnTo>
                    <a:pt x="68" y="45"/>
                  </a:lnTo>
                  <a:lnTo>
                    <a:pt x="73" y="35"/>
                  </a:lnTo>
                  <a:lnTo>
                    <a:pt x="79" y="29"/>
                  </a:lnTo>
                  <a:lnTo>
                    <a:pt x="94" y="23"/>
                  </a:lnTo>
                  <a:lnTo>
                    <a:pt x="109" y="21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239">
              <a:extLst>
                <a:ext uri="{FF2B5EF4-FFF2-40B4-BE49-F238E27FC236}">
                  <a16:creationId xmlns:a16="http://schemas.microsoft.com/office/drawing/2014/main" id="{A60E49A3-5952-4F17-A60B-59A4679EAF3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9" y="2473"/>
              <a:ext cx="62" cy="69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47" y="18"/>
                </a:cxn>
                <a:cxn ang="0">
                  <a:pos x="189" y="41"/>
                </a:cxn>
                <a:cxn ang="0">
                  <a:pos x="194" y="57"/>
                </a:cxn>
                <a:cxn ang="0">
                  <a:pos x="209" y="62"/>
                </a:cxn>
                <a:cxn ang="0">
                  <a:pos x="222" y="60"/>
                </a:cxn>
                <a:cxn ang="0">
                  <a:pos x="253" y="62"/>
                </a:cxn>
                <a:cxn ang="0">
                  <a:pos x="259" y="54"/>
                </a:cxn>
                <a:cxn ang="0">
                  <a:pos x="271" y="56"/>
                </a:cxn>
                <a:cxn ang="0">
                  <a:pos x="284" y="65"/>
                </a:cxn>
                <a:cxn ang="0">
                  <a:pos x="304" y="76"/>
                </a:cxn>
                <a:cxn ang="0">
                  <a:pos x="291" y="78"/>
                </a:cxn>
                <a:cxn ang="0">
                  <a:pos x="295" y="89"/>
                </a:cxn>
                <a:cxn ang="0">
                  <a:pos x="302" y="103"/>
                </a:cxn>
                <a:cxn ang="0">
                  <a:pos x="311" y="125"/>
                </a:cxn>
                <a:cxn ang="0">
                  <a:pos x="302" y="126"/>
                </a:cxn>
                <a:cxn ang="0">
                  <a:pos x="280" y="165"/>
                </a:cxn>
                <a:cxn ang="0">
                  <a:pos x="260" y="186"/>
                </a:cxn>
                <a:cxn ang="0">
                  <a:pos x="241" y="207"/>
                </a:cxn>
                <a:cxn ang="0">
                  <a:pos x="216" y="221"/>
                </a:cxn>
                <a:cxn ang="0">
                  <a:pos x="162" y="239"/>
                </a:cxn>
                <a:cxn ang="0">
                  <a:pos x="152" y="247"/>
                </a:cxn>
                <a:cxn ang="0">
                  <a:pos x="146" y="266"/>
                </a:cxn>
                <a:cxn ang="0">
                  <a:pos x="140" y="269"/>
                </a:cxn>
                <a:cxn ang="0">
                  <a:pos x="134" y="265"/>
                </a:cxn>
                <a:cxn ang="0">
                  <a:pos x="120" y="286"/>
                </a:cxn>
                <a:cxn ang="0">
                  <a:pos x="118" y="320"/>
                </a:cxn>
                <a:cxn ang="0">
                  <a:pos x="114" y="329"/>
                </a:cxn>
                <a:cxn ang="0">
                  <a:pos x="97" y="340"/>
                </a:cxn>
                <a:cxn ang="0">
                  <a:pos x="78" y="344"/>
                </a:cxn>
                <a:cxn ang="0">
                  <a:pos x="71" y="330"/>
                </a:cxn>
                <a:cxn ang="0">
                  <a:pos x="60" y="321"/>
                </a:cxn>
                <a:cxn ang="0">
                  <a:pos x="46" y="318"/>
                </a:cxn>
                <a:cxn ang="0">
                  <a:pos x="33" y="314"/>
                </a:cxn>
                <a:cxn ang="0">
                  <a:pos x="21" y="320"/>
                </a:cxn>
                <a:cxn ang="0">
                  <a:pos x="17" y="304"/>
                </a:cxn>
                <a:cxn ang="0">
                  <a:pos x="15" y="297"/>
                </a:cxn>
                <a:cxn ang="0">
                  <a:pos x="28" y="290"/>
                </a:cxn>
                <a:cxn ang="0">
                  <a:pos x="32" y="276"/>
                </a:cxn>
                <a:cxn ang="0">
                  <a:pos x="28" y="264"/>
                </a:cxn>
                <a:cxn ang="0">
                  <a:pos x="27" y="261"/>
                </a:cxn>
                <a:cxn ang="0">
                  <a:pos x="40" y="254"/>
                </a:cxn>
                <a:cxn ang="0">
                  <a:pos x="53" y="243"/>
                </a:cxn>
                <a:cxn ang="0">
                  <a:pos x="59" y="213"/>
                </a:cxn>
                <a:cxn ang="0">
                  <a:pos x="53" y="205"/>
                </a:cxn>
                <a:cxn ang="0">
                  <a:pos x="45" y="197"/>
                </a:cxn>
                <a:cxn ang="0">
                  <a:pos x="30" y="217"/>
                </a:cxn>
                <a:cxn ang="0">
                  <a:pos x="21" y="210"/>
                </a:cxn>
                <a:cxn ang="0">
                  <a:pos x="2" y="199"/>
                </a:cxn>
                <a:cxn ang="0">
                  <a:pos x="0" y="164"/>
                </a:cxn>
                <a:cxn ang="0">
                  <a:pos x="1" y="130"/>
                </a:cxn>
                <a:cxn ang="0">
                  <a:pos x="17" y="120"/>
                </a:cxn>
                <a:cxn ang="0">
                  <a:pos x="26" y="97"/>
                </a:cxn>
                <a:cxn ang="0">
                  <a:pos x="40" y="72"/>
                </a:cxn>
                <a:cxn ang="0">
                  <a:pos x="44" y="60"/>
                </a:cxn>
                <a:cxn ang="0">
                  <a:pos x="42" y="33"/>
                </a:cxn>
                <a:cxn ang="0">
                  <a:pos x="66" y="27"/>
                </a:cxn>
                <a:cxn ang="0">
                  <a:pos x="71" y="24"/>
                </a:cxn>
                <a:cxn ang="0">
                  <a:pos x="88" y="9"/>
                </a:cxn>
                <a:cxn ang="0">
                  <a:pos x="103" y="7"/>
                </a:cxn>
                <a:cxn ang="0">
                  <a:pos x="109" y="0"/>
                </a:cxn>
              </a:cxnLst>
              <a:rect l="0" t="0" r="r" b="b"/>
              <a:pathLst>
                <a:path w="311" h="345">
                  <a:moveTo>
                    <a:pt x="109" y="0"/>
                  </a:moveTo>
                  <a:lnTo>
                    <a:pt x="112" y="2"/>
                  </a:lnTo>
                  <a:lnTo>
                    <a:pt x="115" y="5"/>
                  </a:lnTo>
                  <a:lnTo>
                    <a:pt x="147" y="18"/>
                  </a:lnTo>
                  <a:lnTo>
                    <a:pt x="177" y="33"/>
                  </a:lnTo>
                  <a:lnTo>
                    <a:pt x="189" y="41"/>
                  </a:lnTo>
                  <a:lnTo>
                    <a:pt x="191" y="46"/>
                  </a:lnTo>
                  <a:lnTo>
                    <a:pt x="194" y="57"/>
                  </a:lnTo>
                  <a:lnTo>
                    <a:pt x="196" y="61"/>
                  </a:lnTo>
                  <a:lnTo>
                    <a:pt x="209" y="62"/>
                  </a:lnTo>
                  <a:lnTo>
                    <a:pt x="217" y="60"/>
                  </a:lnTo>
                  <a:lnTo>
                    <a:pt x="222" y="60"/>
                  </a:lnTo>
                  <a:lnTo>
                    <a:pt x="243" y="62"/>
                  </a:lnTo>
                  <a:lnTo>
                    <a:pt x="253" y="62"/>
                  </a:lnTo>
                  <a:lnTo>
                    <a:pt x="254" y="60"/>
                  </a:lnTo>
                  <a:lnTo>
                    <a:pt x="259" y="54"/>
                  </a:lnTo>
                  <a:lnTo>
                    <a:pt x="264" y="54"/>
                  </a:lnTo>
                  <a:lnTo>
                    <a:pt x="271" y="56"/>
                  </a:lnTo>
                  <a:lnTo>
                    <a:pt x="277" y="62"/>
                  </a:lnTo>
                  <a:lnTo>
                    <a:pt x="284" y="65"/>
                  </a:lnTo>
                  <a:lnTo>
                    <a:pt x="298" y="76"/>
                  </a:lnTo>
                  <a:lnTo>
                    <a:pt x="304" y="76"/>
                  </a:lnTo>
                  <a:lnTo>
                    <a:pt x="302" y="78"/>
                  </a:lnTo>
                  <a:lnTo>
                    <a:pt x="291" y="78"/>
                  </a:lnTo>
                  <a:lnTo>
                    <a:pt x="290" y="87"/>
                  </a:lnTo>
                  <a:lnTo>
                    <a:pt x="295" y="89"/>
                  </a:lnTo>
                  <a:lnTo>
                    <a:pt x="297" y="92"/>
                  </a:lnTo>
                  <a:lnTo>
                    <a:pt x="302" y="103"/>
                  </a:lnTo>
                  <a:lnTo>
                    <a:pt x="303" y="108"/>
                  </a:lnTo>
                  <a:lnTo>
                    <a:pt x="311" y="125"/>
                  </a:lnTo>
                  <a:lnTo>
                    <a:pt x="311" y="126"/>
                  </a:lnTo>
                  <a:lnTo>
                    <a:pt x="302" y="126"/>
                  </a:lnTo>
                  <a:lnTo>
                    <a:pt x="295" y="141"/>
                  </a:lnTo>
                  <a:lnTo>
                    <a:pt x="280" y="165"/>
                  </a:lnTo>
                  <a:lnTo>
                    <a:pt x="268" y="180"/>
                  </a:lnTo>
                  <a:lnTo>
                    <a:pt x="260" y="186"/>
                  </a:lnTo>
                  <a:lnTo>
                    <a:pt x="250" y="195"/>
                  </a:lnTo>
                  <a:lnTo>
                    <a:pt x="241" y="207"/>
                  </a:lnTo>
                  <a:lnTo>
                    <a:pt x="232" y="213"/>
                  </a:lnTo>
                  <a:lnTo>
                    <a:pt x="216" y="221"/>
                  </a:lnTo>
                  <a:lnTo>
                    <a:pt x="180" y="232"/>
                  </a:lnTo>
                  <a:lnTo>
                    <a:pt x="162" y="239"/>
                  </a:lnTo>
                  <a:lnTo>
                    <a:pt x="155" y="244"/>
                  </a:lnTo>
                  <a:lnTo>
                    <a:pt x="152" y="247"/>
                  </a:lnTo>
                  <a:lnTo>
                    <a:pt x="147" y="256"/>
                  </a:lnTo>
                  <a:lnTo>
                    <a:pt x="146" y="266"/>
                  </a:lnTo>
                  <a:lnTo>
                    <a:pt x="142" y="269"/>
                  </a:lnTo>
                  <a:lnTo>
                    <a:pt x="140" y="269"/>
                  </a:lnTo>
                  <a:lnTo>
                    <a:pt x="136" y="265"/>
                  </a:lnTo>
                  <a:lnTo>
                    <a:pt x="134" y="265"/>
                  </a:lnTo>
                  <a:lnTo>
                    <a:pt x="134" y="266"/>
                  </a:lnTo>
                  <a:lnTo>
                    <a:pt x="120" y="286"/>
                  </a:lnTo>
                  <a:lnTo>
                    <a:pt x="118" y="299"/>
                  </a:lnTo>
                  <a:lnTo>
                    <a:pt x="118" y="320"/>
                  </a:lnTo>
                  <a:lnTo>
                    <a:pt x="115" y="328"/>
                  </a:lnTo>
                  <a:lnTo>
                    <a:pt x="114" y="329"/>
                  </a:lnTo>
                  <a:lnTo>
                    <a:pt x="104" y="333"/>
                  </a:lnTo>
                  <a:lnTo>
                    <a:pt x="97" y="340"/>
                  </a:lnTo>
                  <a:lnTo>
                    <a:pt x="86" y="345"/>
                  </a:lnTo>
                  <a:lnTo>
                    <a:pt x="78" y="344"/>
                  </a:lnTo>
                  <a:lnTo>
                    <a:pt x="73" y="336"/>
                  </a:lnTo>
                  <a:lnTo>
                    <a:pt x="71" y="330"/>
                  </a:lnTo>
                  <a:lnTo>
                    <a:pt x="66" y="321"/>
                  </a:lnTo>
                  <a:lnTo>
                    <a:pt x="60" y="321"/>
                  </a:lnTo>
                  <a:lnTo>
                    <a:pt x="50" y="321"/>
                  </a:lnTo>
                  <a:lnTo>
                    <a:pt x="46" y="318"/>
                  </a:lnTo>
                  <a:lnTo>
                    <a:pt x="43" y="314"/>
                  </a:lnTo>
                  <a:lnTo>
                    <a:pt x="33" y="314"/>
                  </a:lnTo>
                  <a:lnTo>
                    <a:pt x="26" y="319"/>
                  </a:lnTo>
                  <a:lnTo>
                    <a:pt x="21" y="320"/>
                  </a:lnTo>
                  <a:lnTo>
                    <a:pt x="18" y="318"/>
                  </a:lnTo>
                  <a:lnTo>
                    <a:pt x="17" y="304"/>
                  </a:lnTo>
                  <a:lnTo>
                    <a:pt x="15" y="299"/>
                  </a:lnTo>
                  <a:lnTo>
                    <a:pt x="15" y="297"/>
                  </a:lnTo>
                  <a:lnTo>
                    <a:pt x="18" y="292"/>
                  </a:lnTo>
                  <a:lnTo>
                    <a:pt x="28" y="290"/>
                  </a:lnTo>
                  <a:lnTo>
                    <a:pt x="33" y="285"/>
                  </a:lnTo>
                  <a:lnTo>
                    <a:pt x="32" y="276"/>
                  </a:lnTo>
                  <a:lnTo>
                    <a:pt x="30" y="274"/>
                  </a:lnTo>
                  <a:lnTo>
                    <a:pt x="28" y="264"/>
                  </a:lnTo>
                  <a:lnTo>
                    <a:pt x="27" y="264"/>
                  </a:lnTo>
                  <a:lnTo>
                    <a:pt x="27" y="261"/>
                  </a:lnTo>
                  <a:lnTo>
                    <a:pt x="30" y="258"/>
                  </a:lnTo>
                  <a:lnTo>
                    <a:pt x="40" y="254"/>
                  </a:lnTo>
                  <a:lnTo>
                    <a:pt x="46" y="250"/>
                  </a:lnTo>
                  <a:lnTo>
                    <a:pt x="53" y="243"/>
                  </a:lnTo>
                  <a:lnTo>
                    <a:pt x="55" y="237"/>
                  </a:lnTo>
                  <a:lnTo>
                    <a:pt x="59" y="213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191"/>
                  </a:lnTo>
                  <a:lnTo>
                    <a:pt x="45" y="197"/>
                  </a:lnTo>
                  <a:lnTo>
                    <a:pt x="37" y="210"/>
                  </a:lnTo>
                  <a:lnTo>
                    <a:pt x="30" y="217"/>
                  </a:lnTo>
                  <a:lnTo>
                    <a:pt x="26" y="215"/>
                  </a:lnTo>
                  <a:lnTo>
                    <a:pt x="21" y="210"/>
                  </a:lnTo>
                  <a:lnTo>
                    <a:pt x="11" y="206"/>
                  </a:lnTo>
                  <a:lnTo>
                    <a:pt x="2" y="199"/>
                  </a:lnTo>
                  <a:lnTo>
                    <a:pt x="0" y="173"/>
                  </a:lnTo>
                  <a:lnTo>
                    <a:pt x="0" y="164"/>
                  </a:lnTo>
                  <a:lnTo>
                    <a:pt x="2" y="156"/>
                  </a:lnTo>
                  <a:lnTo>
                    <a:pt x="1" y="130"/>
                  </a:lnTo>
                  <a:lnTo>
                    <a:pt x="3" y="126"/>
                  </a:lnTo>
                  <a:lnTo>
                    <a:pt x="17" y="120"/>
                  </a:lnTo>
                  <a:lnTo>
                    <a:pt x="24" y="111"/>
                  </a:lnTo>
                  <a:lnTo>
                    <a:pt x="26" y="97"/>
                  </a:lnTo>
                  <a:lnTo>
                    <a:pt x="28" y="89"/>
                  </a:lnTo>
                  <a:lnTo>
                    <a:pt x="40" y="72"/>
                  </a:lnTo>
                  <a:lnTo>
                    <a:pt x="44" y="66"/>
                  </a:lnTo>
                  <a:lnTo>
                    <a:pt x="44" y="60"/>
                  </a:lnTo>
                  <a:lnTo>
                    <a:pt x="42" y="46"/>
                  </a:lnTo>
                  <a:lnTo>
                    <a:pt x="42" y="33"/>
                  </a:lnTo>
                  <a:lnTo>
                    <a:pt x="46" y="27"/>
                  </a:lnTo>
                  <a:lnTo>
                    <a:pt x="66" y="27"/>
                  </a:lnTo>
                  <a:lnTo>
                    <a:pt x="67" y="27"/>
                  </a:lnTo>
                  <a:lnTo>
                    <a:pt x="71" y="24"/>
                  </a:lnTo>
                  <a:lnTo>
                    <a:pt x="82" y="13"/>
                  </a:lnTo>
                  <a:lnTo>
                    <a:pt x="88" y="9"/>
                  </a:lnTo>
                  <a:lnTo>
                    <a:pt x="97" y="8"/>
                  </a:lnTo>
                  <a:lnTo>
                    <a:pt x="103" y="7"/>
                  </a:lnTo>
                  <a:lnTo>
                    <a:pt x="108" y="2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Freeform 240">
              <a:extLst>
                <a:ext uri="{FF2B5EF4-FFF2-40B4-BE49-F238E27FC236}">
                  <a16:creationId xmlns:a16="http://schemas.microsoft.com/office/drawing/2014/main" id="{3BA11365-0C06-42F0-9332-5F0B615FB74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28" y="2701"/>
              <a:ext cx="92" cy="98"/>
            </a:xfrm>
            <a:custGeom>
              <a:avLst/>
              <a:gdLst/>
              <a:ahLst/>
              <a:cxnLst>
                <a:cxn ang="0">
                  <a:pos x="8" y="164"/>
                </a:cxn>
                <a:cxn ang="0">
                  <a:pos x="19" y="117"/>
                </a:cxn>
                <a:cxn ang="0">
                  <a:pos x="18" y="87"/>
                </a:cxn>
                <a:cxn ang="0">
                  <a:pos x="29" y="66"/>
                </a:cxn>
                <a:cxn ang="0">
                  <a:pos x="43" y="35"/>
                </a:cxn>
                <a:cxn ang="0">
                  <a:pos x="64" y="25"/>
                </a:cxn>
                <a:cxn ang="0">
                  <a:pos x="121" y="8"/>
                </a:cxn>
                <a:cxn ang="0">
                  <a:pos x="156" y="0"/>
                </a:cxn>
                <a:cxn ang="0">
                  <a:pos x="212" y="3"/>
                </a:cxn>
                <a:cxn ang="0">
                  <a:pos x="232" y="19"/>
                </a:cxn>
                <a:cxn ang="0">
                  <a:pos x="248" y="44"/>
                </a:cxn>
                <a:cxn ang="0">
                  <a:pos x="252" y="55"/>
                </a:cxn>
                <a:cxn ang="0">
                  <a:pos x="260" y="71"/>
                </a:cxn>
                <a:cxn ang="0">
                  <a:pos x="261" y="121"/>
                </a:cxn>
                <a:cxn ang="0">
                  <a:pos x="265" y="163"/>
                </a:cxn>
                <a:cxn ang="0">
                  <a:pos x="286" y="169"/>
                </a:cxn>
                <a:cxn ang="0">
                  <a:pos x="311" y="175"/>
                </a:cxn>
                <a:cxn ang="0">
                  <a:pos x="335" y="174"/>
                </a:cxn>
                <a:cxn ang="0">
                  <a:pos x="349" y="168"/>
                </a:cxn>
                <a:cxn ang="0">
                  <a:pos x="378" y="180"/>
                </a:cxn>
                <a:cxn ang="0">
                  <a:pos x="386" y="195"/>
                </a:cxn>
                <a:cxn ang="0">
                  <a:pos x="392" y="230"/>
                </a:cxn>
                <a:cxn ang="0">
                  <a:pos x="392" y="260"/>
                </a:cxn>
                <a:cxn ang="0">
                  <a:pos x="404" y="272"/>
                </a:cxn>
                <a:cxn ang="0">
                  <a:pos x="421" y="275"/>
                </a:cxn>
                <a:cxn ang="0">
                  <a:pos x="440" y="272"/>
                </a:cxn>
                <a:cxn ang="0">
                  <a:pos x="454" y="275"/>
                </a:cxn>
                <a:cxn ang="0">
                  <a:pos x="459" y="308"/>
                </a:cxn>
                <a:cxn ang="0">
                  <a:pos x="454" y="327"/>
                </a:cxn>
                <a:cxn ang="0">
                  <a:pos x="449" y="374"/>
                </a:cxn>
                <a:cxn ang="0">
                  <a:pos x="443" y="420"/>
                </a:cxn>
                <a:cxn ang="0">
                  <a:pos x="433" y="438"/>
                </a:cxn>
                <a:cxn ang="0">
                  <a:pos x="411" y="458"/>
                </a:cxn>
                <a:cxn ang="0">
                  <a:pos x="404" y="463"/>
                </a:cxn>
                <a:cxn ang="0">
                  <a:pos x="388" y="479"/>
                </a:cxn>
                <a:cxn ang="0">
                  <a:pos x="378" y="482"/>
                </a:cxn>
                <a:cxn ang="0">
                  <a:pos x="356" y="483"/>
                </a:cxn>
                <a:cxn ang="0">
                  <a:pos x="345" y="491"/>
                </a:cxn>
                <a:cxn ang="0">
                  <a:pos x="333" y="488"/>
                </a:cxn>
                <a:cxn ang="0">
                  <a:pos x="313" y="487"/>
                </a:cxn>
                <a:cxn ang="0">
                  <a:pos x="290" y="474"/>
                </a:cxn>
                <a:cxn ang="0">
                  <a:pos x="236" y="469"/>
                </a:cxn>
                <a:cxn ang="0">
                  <a:pos x="233" y="459"/>
                </a:cxn>
                <a:cxn ang="0">
                  <a:pos x="238" y="442"/>
                </a:cxn>
                <a:cxn ang="0">
                  <a:pos x="264" y="395"/>
                </a:cxn>
                <a:cxn ang="0">
                  <a:pos x="273" y="372"/>
                </a:cxn>
                <a:cxn ang="0">
                  <a:pos x="269" y="358"/>
                </a:cxn>
                <a:cxn ang="0">
                  <a:pos x="260" y="348"/>
                </a:cxn>
                <a:cxn ang="0">
                  <a:pos x="238" y="339"/>
                </a:cxn>
                <a:cxn ang="0">
                  <a:pos x="214" y="319"/>
                </a:cxn>
                <a:cxn ang="0">
                  <a:pos x="173" y="293"/>
                </a:cxn>
                <a:cxn ang="0">
                  <a:pos x="155" y="287"/>
                </a:cxn>
                <a:cxn ang="0">
                  <a:pos x="118" y="283"/>
                </a:cxn>
                <a:cxn ang="0">
                  <a:pos x="102" y="276"/>
                </a:cxn>
                <a:cxn ang="0">
                  <a:pos x="89" y="256"/>
                </a:cxn>
                <a:cxn ang="0">
                  <a:pos x="74" y="246"/>
                </a:cxn>
                <a:cxn ang="0">
                  <a:pos x="46" y="223"/>
                </a:cxn>
                <a:cxn ang="0">
                  <a:pos x="22" y="189"/>
                </a:cxn>
                <a:cxn ang="0">
                  <a:pos x="0" y="179"/>
                </a:cxn>
              </a:cxnLst>
              <a:rect l="0" t="0" r="r" b="b"/>
              <a:pathLst>
                <a:path w="459" h="491">
                  <a:moveTo>
                    <a:pt x="0" y="179"/>
                  </a:moveTo>
                  <a:lnTo>
                    <a:pt x="8" y="164"/>
                  </a:lnTo>
                  <a:lnTo>
                    <a:pt x="19" y="124"/>
                  </a:lnTo>
                  <a:lnTo>
                    <a:pt x="19" y="117"/>
                  </a:lnTo>
                  <a:lnTo>
                    <a:pt x="18" y="113"/>
                  </a:lnTo>
                  <a:lnTo>
                    <a:pt x="18" y="87"/>
                  </a:lnTo>
                  <a:lnTo>
                    <a:pt x="18" y="84"/>
                  </a:lnTo>
                  <a:lnTo>
                    <a:pt x="29" y="66"/>
                  </a:lnTo>
                  <a:lnTo>
                    <a:pt x="40" y="50"/>
                  </a:lnTo>
                  <a:lnTo>
                    <a:pt x="43" y="35"/>
                  </a:lnTo>
                  <a:lnTo>
                    <a:pt x="45" y="29"/>
                  </a:lnTo>
                  <a:lnTo>
                    <a:pt x="64" y="25"/>
                  </a:lnTo>
                  <a:lnTo>
                    <a:pt x="118" y="8"/>
                  </a:lnTo>
                  <a:lnTo>
                    <a:pt x="121" y="8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99" y="0"/>
                  </a:lnTo>
                  <a:lnTo>
                    <a:pt x="212" y="3"/>
                  </a:lnTo>
                  <a:lnTo>
                    <a:pt x="222" y="11"/>
                  </a:lnTo>
                  <a:lnTo>
                    <a:pt x="232" y="19"/>
                  </a:lnTo>
                  <a:lnTo>
                    <a:pt x="247" y="40"/>
                  </a:lnTo>
                  <a:lnTo>
                    <a:pt x="248" y="44"/>
                  </a:lnTo>
                  <a:lnTo>
                    <a:pt x="254" y="50"/>
                  </a:lnTo>
                  <a:lnTo>
                    <a:pt x="252" y="55"/>
                  </a:lnTo>
                  <a:lnTo>
                    <a:pt x="252" y="57"/>
                  </a:lnTo>
                  <a:lnTo>
                    <a:pt x="260" y="71"/>
                  </a:lnTo>
                  <a:lnTo>
                    <a:pt x="261" y="73"/>
                  </a:lnTo>
                  <a:lnTo>
                    <a:pt x="261" y="121"/>
                  </a:lnTo>
                  <a:lnTo>
                    <a:pt x="261" y="154"/>
                  </a:lnTo>
                  <a:lnTo>
                    <a:pt x="265" y="163"/>
                  </a:lnTo>
                  <a:lnTo>
                    <a:pt x="271" y="165"/>
                  </a:lnTo>
                  <a:lnTo>
                    <a:pt x="286" y="169"/>
                  </a:lnTo>
                  <a:lnTo>
                    <a:pt x="293" y="173"/>
                  </a:lnTo>
                  <a:lnTo>
                    <a:pt x="311" y="175"/>
                  </a:lnTo>
                  <a:lnTo>
                    <a:pt x="323" y="175"/>
                  </a:lnTo>
                  <a:lnTo>
                    <a:pt x="335" y="174"/>
                  </a:lnTo>
                  <a:lnTo>
                    <a:pt x="340" y="171"/>
                  </a:lnTo>
                  <a:lnTo>
                    <a:pt x="349" y="168"/>
                  </a:lnTo>
                  <a:lnTo>
                    <a:pt x="355" y="173"/>
                  </a:lnTo>
                  <a:lnTo>
                    <a:pt x="378" y="180"/>
                  </a:lnTo>
                  <a:lnTo>
                    <a:pt x="384" y="189"/>
                  </a:lnTo>
                  <a:lnTo>
                    <a:pt x="386" y="195"/>
                  </a:lnTo>
                  <a:lnTo>
                    <a:pt x="388" y="218"/>
                  </a:lnTo>
                  <a:lnTo>
                    <a:pt x="392" y="230"/>
                  </a:lnTo>
                  <a:lnTo>
                    <a:pt x="390" y="255"/>
                  </a:lnTo>
                  <a:lnTo>
                    <a:pt x="392" y="260"/>
                  </a:lnTo>
                  <a:lnTo>
                    <a:pt x="397" y="267"/>
                  </a:lnTo>
                  <a:lnTo>
                    <a:pt x="404" y="272"/>
                  </a:lnTo>
                  <a:lnTo>
                    <a:pt x="411" y="275"/>
                  </a:lnTo>
                  <a:lnTo>
                    <a:pt x="421" y="275"/>
                  </a:lnTo>
                  <a:lnTo>
                    <a:pt x="426" y="272"/>
                  </a:lnTo>
                  <a:lnTo>
                    <a:pt x="440" y="272"/>
                  </a:lnTo>
                  <a:lnTo>
                    <a:pt x="449" y="270"/>
                  </a:lnTo>
                  <a:lnTo>
                    <a:pt x="454" y="275"/>
                  </a:lnTo>
                  <a:lnTo>
                    <a:pt x="459" y="283"/>
                  </a:lnTo>
                  <a:lnTo>
                    <a:pt x="459" y="308"/>
                  </a:lnTo>
                  <a:lnTo>
                    <a:pt x="458" y="311"/>
                  </a:lnTo>
                  <a:lnTo>
                    <a:pt x="454" y="327"/>
                  </a:lnTo>
                  <a:lnTo>
                    <a:pt x="451" y="353"/>
                  </a:lnTo>
                  <a:lnTo>
                    <a:pt x="449" y="374"/>
                  </a:lnTo>
                  <a:lnTo>
                    <a:pt x="446" y="404"/>
                  </a:lnTo>
                  <a:lnTo>
                    <a:pt x="443" y="420"/>
                  </a:lnTo>
                  <a:lnTo>
                    <a:pt x="440" y="428"/>
                  </a:lnTo>
                  <a:lnTo>
                    <a:pt x="433" y="438"/>
                  </a:lnTo>
                  <a:lnTo>
                    <a:pt x="425" y="447"/>
                  </a:lnTo>
                  <a:lnTo>
                    <a:pt x="411" y="458"/>
                  </a:lnTo>
                  <a:lnTo>
                    <a:pt x="409" y="461"/>
                  </a:lnTo>
                  <a:lnTo>
                    <a:pt x="404" y="463"/>
                  </a:lnTo>
                  <a:lnTo>
                    <a:pt x="390" y="475"/>
                  </a:lnTo>
                  <a:lnTo>
                    <a:pt x="388" y="479"/>
                  </a:lnTo>
                  <a:lnTo>
                    <a:pt x="386" y="480"/>
                  </a:lnTo>
                  <a:lnTo>
                    <a:pt x="378" y="482"/>
                  </a:lnTo>
                  <a:lnTo>
                    <a:pt x="363" y="480"/>
                  </a:lnTo>
                  <a:lnTo>
                    <a:pt x="356" y="483"/>
                  </a:lnTo>
                  <a:lnTo>
                    <a:pt x="352" y="488"/>
                  </a:lnTo>
                  <a:lnTo>
                    <a:pt x="345" y="491"/>
                  </a:lnTo>
                  <a:lnTo>
                    <a:pt x="338" y="491"/>
                  </a:lnTo>
                  <a:lnTo>
                    <a:pt x="333" y="488"/>
                  </a:lnTo>
                  <a:lnTo>
                    <a:pt x="323" y="490"/>
                  </a:lnTo>
                  <a:lnTo>
                    <a:pt x="313" y="487"/>
                  </a:lnTo>
                  <a:lnTo>
                    <a:pt x="296" y="476"/>
                  </a:lnTo>
                  <a:lnTo>
                    <a:pt x="290" y="474"/>
                  </a:lnTo>
                  <a:lnTo>
                    <a:pt x="258" y="469"/>
                  </a:lnTo>
                  <a:lnTo>
                    <a:pt x="236" y="469"/>
                  </a:lnTo>
                  <a:lnTo>
                    <a:pt x="233" y="465"/>
                  </a:lnTo>
                  <a:lnTo>
                    <a:pt x="233" y="459"/>
                  </a:lnTo>
                  <a:lnTo>
                    <a:pt x="236" y="450"/>
                  </a:lnTo>
                  <a:lnTo>
                    <a:pt x="238" y="442"/>
                  </a:lnTo>
                  <a:lnTo>
                    <a:pt x="249" y="417"/>
                  </a:lnTo>
                  <a:lnTo>
                    <a:pt x="264" y="395"/>
                  </a:lnTo>
                  <a:lnTo>
                    <a:pt x="273" y="382"/>
                  </a:lnTo>
                  <a:lnTo>
                    <a:pt x="273" y="372"/>
                  </a:lnTo>
                  <a:lnTo>
                    <a:pt x="271" y="363"/>
                  </a:lnTo>
                  <a:lnTo>
                    <a:pt x="269" y="358"/>
                  </a:lnTo>
                  <a:lnTo>
                    <a:pt x="265" y="357"/>
                  </a:lnTo>
                  <a:lnTo>
                    <a:pt x="260" y="348"/>
                  </a:lnTo>
                  <a:lnTo>
                    <a:pt x="252" y="342"/>
                  </a:lnTo>
                  <a:lnTo>
                    <a:pt x="238" y="339"/>
                  </a:lnTo>
                  <a:lnTo>
                    <a:pt x="230" y="327"/>
                  </a:lnTo>
                  <a:lnTo>
                    <a:pt x="214" y="319"/>
                  </a:lnTo>
                  <a:lnTo>
                    <a:pt x="199" y="311"/>
                  </a:lnTo>
                  <a:lnTo>
                    <a:pt x="173" y="293"/>
                  </a:lnTo>
                  <a:lnTo>
                    <a:pt x="167" y="291"/>
                  </a:lnTo>
                  <a:lnTo>
                    <a:pt x="155" y="287"/>
                  </a:lnTo>
                  <a:lnTo>
                    <a:pt x="126" y="286"/>
                  </a:lnTo>
                  <a:lnTo>
                    <a:pt x="118" y="283"/>
                  </a:lnTo>
                  <a:lnTo>
                    <a:pt x="107" y="280"/>
                  </a:lnTo>
                  <a:lnTo>
                    <a:pt x="102" y="276"/>
                  </a:lnTo>
                  <a:lnTo>
                    <a:pt x="101" y="275"/>
                  </a:lnTo>
                  <a:lnTo>
                    <a:pt x="89" y="256"/>
                  </a:lnTo>
                  <a:lnTo>
                    <a:pt x="85" y="253"/>
                  </a:lnTo>
                  <a:lnTo>
                    <a:pt x="74" y="246"/>
                  </a:lnTo>
                  <a:lnTo>
                    <a:pt x="49" y="228"/>
                  </a:lnTo>
                  <a:lnTo>
                    <a:pt x="46" y="223"/>
                  </a:lnTo>
                  <a:lnTo>
                    <a:pt x="33" y="210"/>
                  </a:lnTo>
                  <a:lnTo>
                    <a:pt x="22" y="189"/>
                  </a:lnTo>
                  <a:lnTo>
                    <a:pt x="16" y="184"/>
                  </a:lnTo>
                  <a:lnTo>
                    <a:pt x="0" y="179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Freeform 241">
              <a:extLst>
                <a:ext uri="{FF2B5EF4-FFF2-40B4-BE49-F238E27FC236}">
                  <a16:creationId xmlns:a16="http://schemas.microsoft.com/office/drawing/2014/main" id="{EA4AAD3D-2B86-4741-9B72-991DF4992F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87" y="2681"/>
              <a:ext cx="93" cy="506"/>
            </a:xfrm>
            <a:custGeom>
              <a:avLst/>
              <a:gdLst/>
              <a:ahLst/>
              <a:cxnLst>
                <a:cxn ang="0">
                  <a:pos x="375" y="93"/>
                </a:cxn>
                <a:cxn ang="0">
                  <a:pos x="368" y="149"/>
                </a:cxn>
                <a:cxn ang="0">
                  <a:pos x="398" y="209"/>
                </a:cxn>
                <a:cxn ang="0">
                  <a:pos x="429" y="311"/>
                </a:cxn>
                <a:cxn ang="0">
                  <a:pos x="436" y="385"/>
                </a:cxn>
                <a:cxn ang="0">
                  <a:pos x="387" y="508"/>
                </a:cxn>
                <a:cxn ang="0">
                  <a:pos x="329" y="628"/>
                </a:cxn>
                <a:cxn ang="0">
                  <a:pos x="300" y="766"/>
                </a:cxn>
                <a:cxn ang="0">
                  <a:pos x="284" y="863"/>
                </a:cxn>
                <a:cxn ang="0">
                  <a:pos x="298" y="1032"/>
                </a:cxn>
                <a:cxn ang="0">
                  <a:pos x="269" y="1148"/>
                </a:cxn>
                <a:cxn ang="0">
                  <a:pos x="242" y="1290"/>
                </a:cxn>
                <a:cxn ang="0">
                  <a:pos x="208" y="1440"/>
                </a:cxn>
                <a:cxn ang="0">
                  <a:pos x="190" y="1597"/>
                </a:cxn>
                <a:cxn ang="0">
                  <a:pos x="201" y="1739"/>
                </a:cxn>
                <a:cxn ang="0">
                  <a:pos x="214" y="1785"/>
                </a:cxn>
                <a:cxn ang="0">
                  <a:pos x="212" y="1915"/>
                </a:cxn>
                <a:cxn ang="0">
                  <a:pos x="171" y="2027"/>
                </a:cxn>
                <a:cxn ang="0">
                  <a:pos x="137" y="2139"/>
                </a:cxn>
                <a:cxn ang="0">
                  <a:pos x="129" y="2264"/>
                </a:cxn>
                <a:cxn ang="0">
                  <a:pos x="179" y="2283"/>
                </a:cxn>
                <a:cxn ang="0">
                  <a:pos x="306" y="2367"/>
                </a:cxn>
                <a:cxn ang="0">
                  <a:pos x="355" y="2386"/>
                </a:cxn>
                <a:cxn ang="0">
                  <a:pos x="268" y="2429"/>
                </a:cxn>
                <a:cxn ang="0">
                  <a:pos x="214" y="2525"/>
                </a:cxn>
                <a:cxn ang="0">
                  <a:pos x="208" y="2477"/>
                </a:cxn>
                <a:cxn ang="0">
                  <a:pos x="189" y="2413"/>
                </a:cxn>
                <a:cxn ang="0">
                  <a:pos x="171" y="2376"/>
                </a:cxn>
                <a:cxn ang="0">
                  <a:pos x="160" y="2345"/>
                </a:cxn>
                <a:cxn ang="0">
                  <a:pos x="125" y="2343"/>
                </a:cxn>
                <a:cxn ang="0">
                  <a:pos x="81" y="2285"/>
                </a:cxn>
                <a:cxn ang="0">
                  <a:pos x="79" y="2240"/>
                </a:cxn>
                <a:cxn ang="0">
                  <a:pos x="70" y="2173"/>
                </a:cxn>
                <a:cxn ang="0">
                  <a:pos x="93" y="2117"/>
                </a:cxn>
                <a:cxn ang="0">
                  <a:pos x="70" y="2076"/>
                </a:cxn>
                <a:cxn ang="0">
                  <a:pos x="59" y="2042"/>
                </a:cxn>
                <a:cxn ang="0">
                  <a:pos x="109" y="2032"/>
                </a:cxn>
                <a:cxn ang="0">
                  <a:pos x="63" y="1979"/>
                </a:cxn>
                <a:cxn ang="0">
                  <a:pos x="66" y="1920"/>
                </a:cxn>
                <a:cxn ang="0">
                  <a:pos x="15" y="1930"/>
                </a:cxn>
                <a:cxn ang="0">
                  <a:pos x="44" y="1871"/>
                </a:cxn>
                <a:cxn ang="0">
                  <a:pos x="72" y="1856"/>
                </a:cxn>
                <a:cxn ang="0">
                  <a:pos x="91" y="1888"/>
                </a:cxn>
                <a:cxn ang="0">
                  <a:pos x="118" y="1879"/>
                </a:cxn>
                <a:cxn ang="0">
                  <a:pos x="114" y="1849"/>
                </a:cxn>
                <a:cxn ang="0">
                  <a:pos x="117" y="1818"/>
                </a:cxn>
                <a:cxn ang="0">
                  <a:pos x="120" y="1806"/>
                </a:cxn>
                <a:cxn ang="0">
                  <a:pos x="149" y="1740"/>
                </a:cxn>
                <a:cxn ang="0">
                  <a:pos x="146" y="1691"/>
                </a:cxn>
                <a:cxn ang="0">
                  <a:pos x="158" y="1601"/>
                </a:cxn>
                <a:cxn ang="0">
                  <a:pos x="153" y="1558"/>
                </a:cxn>
                <a:cxn ang="0">
                  <a:pos x="141" y="1525"/>
                </a:cxn>
                <a:cxn ang="0">
                  <a:pos x="92" y="1504"/>
                </a:cxn>
                <a:cxn ang="0">
                  <a:pos x="115" y="1329"/>
                </a:cxn>
                <a:cxn ang="0">
                  <a:pos x="122" y="1219"/>
                </a:cxn>
                <a:cxn ang="0">
                  <a:pos x="166" y="1105"/>
                </a:cxn>
                <a:cxn ang="0">
                  <a:pos x="221" y="928"/>
                </a:cxn>
                <a:cxn ang="0">
                  <a:pos x="226" y="719"/>
                </a:cxn>
                <a:cxn ang="0">
                  <a:pos x="253" y="565"/>
                </a:cxn>
                <a:cxn ang="0">
                  <a:pos x="275" y="461"/>
                </a:cxn>
                <a:cxn ang="0">
                  <a:pos x="279" y="317"/>
                </a:cxn>
                <a:cxn ang="0">
                  <a:pos x="292" y="142"/>
                </a:cxn>
                <a:cxn ang="0">
                  <a:pos x="312" y="25"/>
                </a:cxn>
              </a:cxnLst>
              <a:rect l="0" t="0" r="r" b="b"/>
              <a:pathLst>
                <a:path w="463" h="2531">
                  <a:moveTo>
                    <a:pt x="325" y="0"/>
                  </a:moveTo>
                  <a:lnTo>
                    <a:pt x="328" y="0"/>
                  </a:lnTo>
                  <a:lnTo>
                    <a:pt x="339" y="14"/>
                  </a:lnTo>
                  <a:lnTo>
                    <a:pt x="343" y="18"/>
                  </a:lnTo>
                  <a:lnTo>
                    <a:pt x="350" y="27"/>
                  </a:lnTo>
                  <a:lnTo>
                    <a:pt x="350" y="37"/>
                  </a:lnTo>
                  <a:lnTo>
                    <a:pt x="354" y="69"/>
                  </a:lnTo>
                  <a:lnTo>
                    <a:pt x="357" y="78"/>
                  </a:lnTo>
                  <a:lnTo>
                    <a:pt x="362" y="83"/>
                  </a:lnTo>
                  <a:lnTo>
                    <a:pt x="375" y="93"/>
                  </a:lnTo>
                  <a:lnTo>
                    <a:pt x="382" y="100"/>
                  </a:lnTo>
                  <a:lnTo>
                    <a:pt x="383" y="110"/>
                  </a:lnTo>
                  <a:lnTo>
                    <a:pt x="379" y="115"/>
                  </a:lnTo>
                  <a:lnTo>
                    <a:pt x="378" y="121"/>
                  </a:lnTo>
                  <a:lnTo>
                    <a:pt x="382" y="127"/>
                  </a:lnTo>
                  <a:lnTo>
                    <a:pt x="382" y="131"/>
                  </a:lnTo>
                  <a:lnTo>
                    <a:pt x="379" y="132"/>
                  </a:lnTo>
                  <a:lnTo>
                    <a:pt x="372" y="136"/>
                  </a:lnTo>
                  <a:lnTo>
                    <a:pt x="371" y="137"/>
                  </a:lnTo>
                  <a:lnTo>
                    <a:pt x="368" y="149"/>
                  </a:lnTo>
                  <a:lnTo>
                    <a:pt x="368" y="155"/>
                  </a:lnTo>
                  <a:lnTo>
                    <a:pt x="376" y="159"/>
                  </a:lnTo>
                  <a:lnTo>
                    <a:pt x="379" y="164"/>
                  </a:lnTo>
                  <a:lnTo>
                    <a:pt x="379" y="172"/>
                  </a:lnTo>
                  <a:lnTo>
                    <a:pt x="379" y="180"/>
                  </a:lnTo>
                  <a:lnTo>
                    <a:pt x="382" y="183"/>
                  </a:lnTo>
                  <a:lnTo>
                    <a:pt x="387" y="185"/>
                  </a:lnTo>
                  <a:lnTo>
                    <a:pt x="394" y="192"/>
                  </a:lnTo>
                  <a:lnTo>
                    <a:pt x="395" y="196"/>
                  </a:lnTo>
                  <a:lnTo>
                    <a:pt x="398" y="209"/>
                  </a:lnTo>
                  <a:lnTo>
                    <a:pt x="398" y="218"/>
                  </a:lnTo>
                  <a:lnTo>
                    <a:pt x="404" y="228"/>
                  </a:lnTo>
                  <a:lnTo>
                    <a:pt x="407" y="250"/>
                  </a:lnTo>
                  <a:lnTo>
                    <a:pt x="407" y="268"/>
                  </a:lnTo>
                  <a:lnTo>
                    <a:pt x="411" y="290"/>
                  </a:lnTo>
                  <a:lnTo>
                    <a:pt x="411" y="294"/>
                  </a:lnTo>
                  <a:lnTo>
                    <a:pt x="415" y="306"/>
                  </a:lnTo>
                  <a:lnTo>
                    <a:pt x="415" y="308"/>
                  </a:lnTo>
                  <a:lnTo>
                    <a:pt x="422" y="311"/>
                  </a:lnTo>
                  <a:lnTo>
                    <a:pt x="429" y="311"/>
                  </a:lnTo>
                  <a:lnTo>
                    <a:pt x="441" y="311"/>
                  </a:lnTo>
                  <a:lnTo>
                    <a:pt x="447" y="309"/>
                  </a:lnTo>
                  <a:lnTo>
                    <a:pt x="457" y="309"/>
                  </a:lnTo>
                  <a:lnTo>
                    <a:pt x="457" y="311"/>
                  </a:lnTo>
                  <a:lnTo>
                    <a:pt x="458" y="311"/>
                  </a:lnTo>
                  <a:lnTo>
                    <a:pt x="458" y="314"/>
                  </a:lnTo>
                  <a:lnTo>
                    <a:pt x="463" y="319"/>
                  </a:lnTo>
                  <a:lnTo>
                    <a:pt x="463" y="331"/>
                  </a:lnTo>
                  <a:lnTo>
                    <a:pt x="454" y="378"/>
                  </a:lnTo>
                  <a:lnTo>
                    <a:pt x="436" y="385"/>
                  </a:lnTo>
                  <a:lnTo>
                    <a:pt x="388" y="407"/>
                  </a:lnTo>
                  <a:lnTo>
                    <a:pt x="387" y="414"/>
                  </a:lnTo>
                  <a:lnTo>
                    <a:pt x="387" y="422"/>
                  </a:lnTo>
                  <a:lnTo>
                    <a:pt x="389" y="432"/>
                  </a:lnTo>
                  <a:lnTo>
                    <a:pt x="389" y="441"/>
                  </a:lnTo>
                  <a:lnTo>
                    <a:pt x="383" y="449"/>
                  </a:lnTo>
                  <a:lnTo>
                    <a:pt x="382" y="451"/>
                  </a:lnTo>
                  <a:lnTo>
                    <a:pt x="382" y="467"/>
                  </a:lnTo>
                  <a:lnTo>
                    <a:pt x="387" y="482"/>
                  </a:lnTo>
                  <a:lnTo>
                    <a:pt x="387" y="508"/>
                  </a:lnTo>
                  <a:lnTo>
                    <a:pt x="389" y="519"/>
                  </a:lnTo>
                  <a:lnTo>
                    <a:pt x="393" y="534"/>
                  </a:lnTo>
                  <a:lnTo>
                    <a:pt x="395" y="548"/>
                  </a:lnTo>
                  <a:lnTo>
                    <a:pt x="394" y="551"/>
                  </a:lnTo>
                  <a:lnTo>
                    <a:pt x="389" y="554"/>
                  </a:lnTo>
                  <a:lnTo>
                    <a:pt x="379" y="558"/>
                  </a:lnTo>
                  <a:lnTo>
                    <a:pt x="364" y="573"/>
                  </a:lnTo>
                  <a:lnTo>
                    <a:pt x="361" y="575"/>
                  </a:lnTo>
                  <a:lnTo>
                    <a:pt x="354" y="600"/>
                  </a:lnTo>
                  <a:lnTo>
                    <a:pt x="329" y="628"/>
                  </a:lnTo>
                  <a:lnTo>
                    <a:pt x="323" y="654"/>
                  </a:lnTo>
                  <a:lnTo>
                    <a:pt x="318" y="675"/>
                  </a:lnTo>
                  <a:lnTo>
                    <a:pt x="317" y="682"/>
                  </a:lnTo>
                  <a:lnTo>
                    <a:pt x="311" y="696"/>
                  </a:lnTo>
                  <a:lnTo>
                    <a:pt x="308" y="704"/>
                  </a:lnTo>
                  <a:lnTo>
                    <a:pt x="307" y="729"/>
                  </a:lnTo>
                  <a:lnTo>
                    <a:pt x="308" y="739"/>
                  </a:lnTo>
                  <a:lnTo>
                    <a:pt x="308" y="749"/>
                  </a:lnTo>
                  <a:lnTo>
                    <a:pt x="305" y="762"/>
                  </a:lnTo>
                  <a:lnTo>
                    <a:pt x="300" y="766"/>
                  </a:lnTo>
                  <a:lnTo>
                    <a:pt x="300" y="769"/>
                  </a:lnTo>
                  <a:lnTo>
                    <a:pt x="298" y="776"/>
                  </a:lnTo>
                  <a:lnTo>
                    <a:pt x="292" y="782"/>
                  </a:lnTo>
                  <a:lnTo>
                    <a:pt x="289" y="796"/>
                  </a:lnTo>
                  <a:lnTo>
                    <a:pt x="281" y="811"/>
                  </a:lnTo>
                  <a:lnTo>
                    <a:pt x="280" y="814"/>
                  </a:lnTo>
                  <a:lnTo>
                    <a:pt x="276" y="825"/>
                  </a:lnTo>
                  <a:lnTo>
                    <a:pt x="274" y="841"/>
                  </a:lnTo>
                  <a:lnTo>
                    <a:pt x="274" y="854"/>
                  </a:lnTo>
                  <a:lnTo>
                    <a:pt x="284" y="863"/>
                  </a:lnTo>
                  <a:lnTo>
                    <a:pt x="284" y="892"/>
                  </a:lnTo>
                  <a:lnTo>
                    <a:pt x="296" y="925"/>
                  </a:lnTo>
                  <a:lnTo>
                    <a:pt x="297" y="935"/>
                  </a:lnTo>
                  <a:lnTo>
                    <a:pt x="296" y="947"/>
                  </a:lnTo>
                  <a:lnTo>
                    <a:pt x="303" y="955"/>
                  </a:lnTo>
                  <a:lnTo>
                    <a:pt x="306" y="960"/>
                  </a:lnTo>
                  <a:lnTo>
                    <a:pt x="309" y="979"/>
                  </a:lnTo>
                  <a:lnTo>
                    <a:pt x="311" y="997"/>
                  </a:lnTo>
                  <a:lnTo>
                    <a:pt x="311" y="1013"/>
                  </a:lnTo>
                  <a:lnTo>
                    <a:pt x="298" y="1032"/>
                  </a:lnTo>
                  <a:lnTo>
                    <a:pt x="292" y="1045"/>
                  </a:lnTo>
                  <a:lnTo>
                    <a:pt x="290" y="1052"/>
                  </a:lnTo>
                  <a:lnTo>
                    <a:pt x="286" y="1075"/>
                  </a:lnTo>
                  <a:lnTo>
                    <a:pt x="285" y="1078"/>
                  </a:lnTo>
                  <a:lnTo>
                    <a:pt x="274" y="1088"/>
                  </a:lnTo>
                  <a:lnTo>
                    <a:pt x="275" y="1117"/>
                  </a:lnTo>
                  <a:lnTo>
                    <a:pt x="278" y="1134"/>
                  </a:lnTo>
                  <a:lnTo>
                    <a:pt x="278" y="1142"/>
                  </a:lnTo>
                  <a:lnTo>
                    <a:pt x="275" y="1144"/>
                  </a:lnTo>
                  <a:lnTo>
                    <a:pt x="269" y="1148"/>
                  </a:lnTo>
                  <a:lnTo>
                    <a:pt x="266" y="1151"/>
                  </a:lnTo>
                  <a:lnTo>
                    <a:pt x="265" y="1159"/>
                  </a:lnTo>
                  <a:lnTo>
                    <a:pt x="263" y="1161"/>
                  </a:lnTo>
                  <a:lnTo>
                    <a:pt x="257" y="1161"/>
                  </a:lnTo>
                  <a:lnTo>
                    <a:pt x="253" y="1164"/>
                  </a:lnTo>
                  <a:lnTo>
                    <a:pt x="247" y="1172"/>
                  </a:lnTo>
                  <a:lnTo>
                    <a:pt x="242" y="1186"/>
                  </a:lnTo>
                  <a:lnTo>
                    <a:pt x="238" y="1225"/>
                  </a:lnTo>
                  <a:lnTo>
                    <a:pt x="238" y="1262"/>
                  </a:lnTo>
                  <a:lnTo>
                    <a:pt x="242" y="1290"/>
                  </a:lnTo>
                  <a:lnTo>
                    <a:pt x="247" y="1301"/>
                  </a:lnTo>
                  <a:lnTo>
                    <a:pt x="247" y="1314"/>
                  </a:lnTo>
                  <a:lnTo>
                    <a:pt x="243" y="1323"/>
                  </a:lnTo>
                  <a:lnTo>
                    <a:pt x="235" y="1332"/>
                  </a:lnTo>
                  <a:lnTo>
                    <a:pt x="230" y="1337"/>
                  </a:lnTo>
                  <a:lnTo>
                    <a:pt x="227" y="1343"/>
                  </a:lnTo>
                  <a:lnTo>
                    <a:pt x="225" y="1358"/>
                  </a:lnTo>
                  <a:lnTo>
                    <a:pt x="208" y="1419"/>
                  </a:lnTo>
                  <a:lnTo>
                    <a:pt x="206" y="1424"/>
                  </a:lnTo>
                  <a:lnTo>
                    <a:pt x="208" y="1440"/>
                  </a:lnTo>
                  <a:lnTo>
                    <a:pt x="199" y="1481"/>
                  </a:lnTo>
                  <a:lnTo>
                    <a:pt x="196" y="1510"/>
                  </a:lnTo>
                  <a:lnTo>
                    <a:pt x="200" y="1525"/>
                  </a:lnTo>
                  <a:lnTo>
                    <a:pt x="209" y="1533"/>
                  </a:lnTo>
                  <a:lnTo>
                    <a:pt x="210" y="1537"/>
                  </a:lnTo>
                  <a:lnTo>
                    <a:pt x="210" y="1549"/>
                  </a:lnTo>
                  <a:lnTo>
                    <a:pt x="209" y="1554"/>
                  </a:lnTo>
                  <a:lnTo>
                    <a:pt x="205" y="1563"/>
                  </a:lnTo>
                  <a:lnTo>
                    <a:pt x="195" y="1576"/>
                  </a:lnTo>
                  <a:lnTo>
                    <a:pt x="190" y="1597"/>
                  </a:lnTo>
                  <a:lnTo>
                    <a:pt x="190" y="1633"/>
                  </a:lnTo>
                  <a:lnTo>
                    <a:pt x="193" y="1639"/>
                  </a:lnTo>
                  <a:lnTo>
                    <a:pt x="196" y="1641"/>
                  </a:lnTo>
                  <a:lnTo>
                    <a:pt x="198" y="1646"/>
                  </a:lnTo>
                  <a:lnTo>
                    <a:pt x="196" y="1673"/>
                  </a:lnTo>
                  <a:lnTo>
                    <a:pt x="198" y="1678"/>
                  </a:lnTo>
                  <a:lnTo>
                    <a:pt x="203" y="1688"/>
                  </a:lnTo>
                  <a:lnTo>
                    <a:pt x="205" y="1703"/>
                  </a:lnTo>
                  <a:lnTo>
                    <a:pt x="201" y="1732"/>
                  </a:lnTo>
                  <a:lnTo>
                    <a:pt x="201" y="1739"/>
                  </a:lnTo>
                  <a:lnTo>
                    <a:pt x="209" y="1739"/>
                  </a:lnTo>
                  <a:lnTo>
                    <a:pt x="223" y="1742"/>
                  </a:lnTo>
                  <a:lnTo>
                    <a:pt x="231" y="1751"/>
                  </a:lnTo>
                  <a:lnTo>
                    <a:pt x="232" y="1759"/>
                  </a:lnTo>
                  <a:lnTo>
                    <a:pt x="230" y="1768"/>
                  </a:lnTo>
                  <a:lnTo>
                    <a:pt x="216" y="1769"/>
                  </a:lnTo>
                  <a:lnTo>
                    <a:pt x="200" y="1767"/>
                  </a:lnTo>
                  <a:lnTo>
                    <a:pt x="196" y="1769"/>
                  </a:lnTo>
                  <a:lnTo>
                    <a:pt x="200" y="1779"/>
                  </a:lnTo>
                  <a:lnTo>
                    <a:pt x="214" y="1785"/>
                  </a:lnTo>
                  <a:lnTo>
                    <a:pt x="223" y="1797"/>
                  </a:lnTo>
                  <a:lnTo>
                    <a:pt x="223" y="1807"/>
                  </a:lnTo>
                  <a:lnTo>
                    <a:pt x="219" y="1812"/>
                  </a:lnTo>
                  <a:lnTo>
                    <a:pt x="215" y="1817"/>
                  </a:lnTo>
                  <a:lnTo>
                    <a:pt x="214" y="1827"/>
                  </a:lnTo>
                  <a:lnTo>
                    <a:pt x="214" y="1853"/>
                  </a:lnTo>
                  <a:lnTo>
                    <a:pt x="212" y="1858"/>
                  </a:lnTo>
                  <a:lnTo>
                    <a:pt x="212" y="1871"/>
                  </a:lnTo>
                  <a:lnTo>
                    <a:pt x="214" y="1879"/>
                  </a:lnTo>
                  <a:lnTo>
                    <a:pt x="212" y="1915"/>
                  </a:lnTo>
                  <a:lnTo>
                    <a:pt x="206" y="1930"/>
                  </a:lnTo>
                  <a:lnTo>
                    <a:pt x="200" y="1945"/>
                  </a:lnTo>
                  <a:lnTo>
                    <a:pt x="199" y="1955"/>
                  </a:lnTo>
                  <a:lnTo>
                    <a:pt x="189" y="1973"/>
                  </a:lnTo>
                  <a:lnTo>
                    <a:pt x="176" y="1992"/>
                  </a:lnTo>
                  <a:lnTo>
                    <a:pt x="172" y="1998"/>
                  </a:lnTo>
                  <a:lnTo>
                    <a:pt x="171" y="2004"/>
                  </a:lnTo>
                  <a:lnTo>
                    <a:pt x="169" y="2019"/>
                  </a:lnTo>
                  <a:lnTo>
                    <a:pt x="171" y="2019"/>
                  </a:lnTo>
                  <a:lnTo>
                    <a:pt x="171" y="2027"/>
                  </a:lnTo>
                  <a:lnTo>
                    <a:pt x="173" y="2033"/>
                  </a:lnTo>
                  <a:lnTo>
                    <a:pt x="176" y="2044"/>
                  </a:lnTo>
                  <a:lnTo>
                    <a:pt x="176" y="2053"/>
                  </a:lnTo>
                  <a:lnTo>
                    <a:pt x="172" y="2055"/>
                  </a:lnTo>
                  <a:lnTo>
                    <a:pt x="171" y="2059"/>
                  </a:lnTo>
                  <a:lnTo>
                    <a:pt x="168" y="2080"/>
                  </a:lnTo>
                  <a:lnTo>
                    <a:pt x="165" y="2093"/>
                  </a:lnTo>
                  <a:lnTo>
                    <a:pt x="162" y="2098"/>
                  </a:lnTo>
                  <a:lnTo>
                    <a:pt x="151" y="2112"/>
                  </a:lnTo>
                  <a:lnTo>
                    <a:pt x="137" y="2139"/>
                  </a:lnTo>
                  <a:lnTo>
                    <a:pt x="133" y="2143"/>
                  </a:lnTo>
                  <a:lnTo>
                    <a:pt x="128" y="2154"/>
                  </a:lnTo>
                  <a:lnTo>
                    <a:pt x="120" y="2186"/>
                  </a:lnTo>
                  <a:lnTo>
                    <a:pt x="120" y="2198"/>
                  </a:lnTo>
                  <a:lnTo>
                    <a:pt x="119" y="2208"/>
                  </a:lnTo>
                  <a:lnTo>
                    <a:pt x="119" y="2238"/>
                  </a:lnTo>
                  <a:lnTo>
                    <a:pt x="120" y="2241"/>
                  </a:lnTo>
                  <a:lnTo>
                    <a:pt x="123" y="2256"/>
                  </a:lnTo>
                  <a:lnTo>
                    <a:pt x="125" y="2263"/>
                  </a:lnTo>
                  <a:lnTo>
                    <a:pt x="129" y="2264"/>
                  </a:lnTo>
                  <a:lnTo>
                    <a:pt x="133" y="2261"/>
                  </a:lnTo>
                  <a:lnTo>
                    <a:pt x="136" y="2253"/>
                  </a:lnTo>
                  <a:lnTo>
                    <a:pt x="144" y="2248"/>
                  </a:lnTo>
                  <a:lnTo>
                    <a:pt x="163" y="2252"/>
                  </a:lnTo>
                  <a:lnTo>
                    <a:pt x="168" y="2246"/>
                  </a:lnTo>
                  <a:lnTo>
                    <a:pt x="169" y="2246"/>
                  </a:lnTo>
                  <a:lnTo>
                    <a:pt x="173" y="2247"/>
                  </a:lnTo>
                  <a:lnTo>
                    <a:pt x="176" y="2249"/>
                  </a:lnTo>
                  <a:lnTo>
                    <a:pt x="178" y="2268"/>
                  </a:lnTo>
                  <a:lnTo>
                    <a:pt x="179" y="2283"/>
                  </a:lnTo>
                  <a:lnTo>
                    <a:pt x="178" y="2340"/>
                  </a:lnTo>
                  <a:lnTo>
                    <a:pt x="179" y="2345"/>
                  </a:lnTo>
                  <a:lnTo>
                    <a:pt x="185" y="2359"/>
                  </a:lnTo>
                  <a:lnTo>
                    <a:pt x="190" y="2364"/>
                  </a:lnTo>
                  <a:lnTo>
                    <a:pt x="204" y="2370"/>
                  </a:lnTo>
                  <a:lnTo>
                    <a:pt x="259" y="2370"/>
                  </a:lnTo>
                  <a:lnTo>
                    <a:pt x="264" y="2371"/>
                  </a:lnTo>
                  <a:lnTo>
                    <a:pt x="269" y="2371"/>
                  </a:lnTo>
                  <a:lnTo>
                    <a:pt x="289" y="2371"/>
                  </a:lnTo>
                  <a:lnTo>
                    <a:pt x="306" y="2367"/>
                  </a:lnTo>
                  <a:lnTo>
                    <a:pt x="317" y="2369"/>
                  </a:lnTo>
                  <a:lnTo>
                    <a:pt x="343" y="2377"/>
                  </a:lnTo>
                  <a:lnTo>
                    <a:pt x="375" y="2383"/>
                  </a:lnTo>
                  <a:lnTo>
                    <a:pt x="389" y="2391"/>
                  </a:lnTo>
                  <a:lnTo>
                    <a:pt x="394" y="2392"/>
                  </a:lnTo>
                  <a:lnTo>
                    <a:pt x="394" y="2396"/>
                  </a:lnTo>
                  <a:lnTo>
                    <a:pt x="391" y="2397"/>
                  </a:lnTo>
                  <a:lnTo>
                    <a:pt x="379" y="2393"/>
                  </a:lnTo>
                  <a:lnTo>
                    <a:pt x="368" y="2393"/>
                  </a:lnTo>
                  <a:lnTo>
                    <a:pt x="355" y="2386"/>
                  </a:lnTo>
                  <a:lnTo>
                    <a:pt x="348" y="2385"/>
                  </a:lnTo>
                  <a:lnTo>
                    <a:pt x="333" y="2392"/>
                  </a:lnTo>
                  <a:lnTo>
                    <a:pt x="330" y="2399"/>
                  </a:lnTo>
                  <a:lnTo>
                    <a:pt x="327" y="2405"/>
                  </a:lnTo>
                  <a:lnTo>
                    <a:pt x="311" y="2409"/>
                  </a:lnTo>
                  <a:lnTo>
                    <a:pt x="294" y="2419"/>
                  </a:lnTo>
                  <a:lnTo>
                    <a:pt x="290" y="2424"/>
                  </a:lnTo>
                  <a:lnTo>
                    <a:pt x="281" y="2426"/>
                  </a:lnTo>
                  <a:lnTo>
                    <a:pt x="275" y="2425"/>
                  </a:lnTo>
                  <a:lnTo>
                    <a:pt x="268" y="2429"/>
                  </a:lnTo>
                  <a:lnTo>
                    <a:pt x="259" y="2431"/>
                  </a:lnTo>
                  <a:lnTo>
                    <a:pt x="259" y="2455"/>
                  </a:lnTo>
                  <a:lnTo>
                    <a:pt x="253" y="2479"/>
                  </a:lnTo>
                  <a:lnTo>
                    <a:pt x="251" y="2512"/>
                  </a:lnTo>
                  <a:lnTo>
                    <a:pt x="249" y="2521"/>
                  </a:lnTo>
                  <a:lnTo>
                    <a:pt x="246" y="2527"/>
                  </a:lnTo>
                  <a:lnTo>
                    <a:pt x="243" y="2531"/>
                  </a:lnTo>
                  <a:lnTo>
                    <a:pt x="237" y="2531"/>
                  </a:lnTo>
                  <a:lnTo>
                    <a:pt x="222" y="2526"/>
                  </a:lnTo>
                  <a:lnTo>
                    <a:pt x="214" y="2525"/>
                  </a:lnTo>
                  <a:lnTo>
                    <a:pt x="194" y="2515"/>
                  </a:lnTo>
                  <a:lnTo>
                    <a:pt x="183" y="2505"/>
                  </a:lnTo>
                  <a:lnTo>
                    <a:pt x="178" y="2495"/>
                  </a:lnTo>
                  <a:lnTo>
                    <a:pt x="179" y="2485"/>
                  </a:lnTo>
                  <a:lnTo>
                    <a:pt x="188" y="2480"/>
                  </a:lnTo>
                  <a:lnTo>
                    <a:pt x="190" y="2488"/>
                  </a:lnTo>
                  <a:lnTo>
                    <a:pt x="189" y="2494"/>
                  </a:lnTo>
                  <a:lnTo>
                    <a:pt x="198" y="2490"/>
                  </a:lnTo>
                  <a:lnTo>
                    <a:pt x="201" y="2483"/>
                  </a:lnTo>
                  <a:lnTo>
                    <a:pt x="208" y="2477"/>
                  </a:lnTo>
                  <a:lnTo>
                    <a:pt x="220" y="2475"/>
                  </a:lnTo>
                  <a:lnTo>
                    <a:pt x="231" y="2468"/>
                  </a:lnTo>
                  <a:lnTo>
                    <a:pt x="238" y="2461"/>
                  </a:lnTo>
                  <a:lnTo>
                    <a:pt x="243" y="2450"/>
                  </a:lnTo>
                  <a:lnTo>
                    <a:pt x="244" y="2442"/>
                  </a:lnTo>
                  <a:lnTo>
                    <a:pt x="233" y="2436"/>
                  </a:lnTo>
                  <a:lnTo>
                    <a:pt x="227" y="2428"/>
                  </a:lnTo>
                  <a:lnTo>
                    <a:pt x="222" y="2417"/>
                  </a:lnTo>
                  <a:lnTo>
                    <a:pt x="211" y="2414"/>
                  </a:lnTo>
                  <a:lnTo>
                    <a:pt x="189" y="2413"/>
                  </a:lnTo>
                  <a:lnTo>
                    <a:pt x="176" y="2418"/>
                  </a:lnTo>
                  <a:lnTo>
                    <a:pt x="171" y="2424"/>
                  </a:lnTo>
                  <a:lnTo>
                    <a:pt x="171" y="2417"/>
                  </a:lnTo>
                  <a:lnTo>
                    <a:pt x="168" y="2412"/>
                  </a:lnTo>
                  <a:lnTo>
                    <a:pt x="153" y="2414"/>
                  </a:lnTo>
                  <a:lnTo>
                    <a:pt x="153" y="2409"/>
                  </a:lnTo>
                  <a:lnTo>
                    <a:pt x="156" y="2404"/>
                  </a:lnTo>
                  <a:lnTo>
                    <a:pt x="168" y="2398"/>
                  </a:lnTo>
                  <a:lnTo>
                    <a:pt x="171" y="2388"/>
                  </a:lnTo>
                  <a:lnTo>
                    <a:pt x="171" y="2376"/>
                  </a:lnTo>
                  <a:lnTo>
                    <a:pt x="160" y="2364"/>
                  </a:lnTo>
                  <a:lnTo>
                    <a:pt x="168" y="2360"/>
                  </a:lnTo>
                  <a:lnTo>
                    <a:pt x="169" y="2354"/>
                  </a:lnTo>
                  <a:lnTo>
                    <a:pt x="168" y="2345"/>
                  </a:lnTo>
                  <a:lnTo>
                    <a:pt x="160" y="2335"/>
                  </a:lnTo>
                  <a:lnTo>
                    <a:pt x="145" y="2322"/>
                  </a:lnTo>
                  <a:lnTo>
                    <a:pt x="134" y="2316"/>
                  </a:lnTo>
                  <a:lnTo>
                    <a:pt x="129" y="2316"/>
                  </a:lnTo>
                  <a:lnTo>
                    <a:pt x="160" y="2338"/>
                  </a:lnTo>
                  <a:lnTo>
                    <a:pt x="160" y="2345"/>
                  </a:lnTo>
                  <a:lnTo>
                    <a:pt x="153" y="2348"/>
                  </a:lnTo>
                  <a:lnTo>
                    <a:pt x="146" y="2344"/>
                  </a:lnTo>
                  <a:lnTo>
                    <a:pt x="137" y="2335"/>
                  </a:lnTo>
                  <a:lnTo>
                    <a:pt x="135" y="2338"/>
                  </a:lnTo>
                  <a:lnTo>
                    <a:pt x="141" y="2351"/>
                  </a:lnTo>
                  <a:lnTo>
                    <a:pt x="137" y="2361"/>
                  </a:lnTo>
                  <a:lnTo>
                    <a:pt x="133" y="2365"/>
                  </a:lnTo>
                  <a:lnTo>
                    <a:pt x="130" y="2360"/>
                  </a:lnTo>
                  <a:lnTo>
                    <a:pt x="126" y="2353"/>
                  </a:lnTo>
                  <a:lnTo>
                    <a:pt x="125" y="2343"/>
                  </a:lnTo>
                  <a:lnTo>
                    <a:pt x="119" y="2329"/>
                  </a:lnTo>
                  <a:lnTo>
                    <a:pt x="125" y="2344"/>
                  </a:lnTo>
                  <a:lnTo>
                    <a:pt x="126" y="2359"/>
                  </a:lnTo>
                  <a:lnTo>
                    <a:pt x="125" y="2371"/>
                  </a:lnTo>
                  <a:lnTo>
                    <a:pt x="119" y="2370"/>
                  </a:lnTo>
                  <a:lnTo>
                    <a:pt x="114" y="2367"/>
                  </a:lnTo>
                  <a:lnTo>
                    <a:pt x="110" y="2355"/>
                  </a:lnTo>
                  <a:lnTo>
                    <a:pt x="113" y="2332"/>
                  </a:lnTo>
                  <a:lnTo>
                    <a:pt x="106" y="2312"/>
                  </a:lnTo>
                  <a:lnTo>
                    <a:pt x="81" y="2285"/>
                  </a:lnTo>
                  <a:lnTo>
                    <a:pt x="79" y="2274"/>
                  </a:lnTo>
                  <a:lnTo>
                    <a:pt x="81" y="2267"/>
                  </a:lnTo>
                  <a:lnTo>
                    <a:pt x="92" y="2267"/>
                  </a:lnTo>
                  <a:lnTo>
                    <a:pt x="102" y="2263"/>
                  </a:lnTo>
                  <a:lnTo>
                    <a:pt x="101" y="2252"/>
                  </a:lnTo>
                  <a:lnTo>
                    <a:pt x="97" y="2249"/>
                  </a:lnTo>
                  <a:lnTo>
                    <a:pt x="94" y="2256"/>
                  </a:lnTo>
                  <a:lnTo>
                    <a:pt x="90" y="2256"/>
                  </a:lnTo>
                  <a:lnTo>
                    <a:pt x="83" y="2251"/>
                  </a:lnTo>
                  <a:lnTo>
                    <a:pt x="79" y="2240"/>
                  </a:lnTo>
                  <a:lnTo>
                    <a:pt x="82" y="2234"/>
                  </a:lnTo>
                  <a:lnTo>
                    <a:pt x="93" y="2237"/>
                  </a:lnTo>
                  <a:lnTo>
                    <a:pt x="92" y="2234"/>
                  </a:lnTo>
                  <a:lnTo>
                    <a:pt x="86" y="2227"/>
                  </a:lnTo>
                  <a:lnTo>
                    <a:pt x="74" y="2225"/>
                  </a:lnTo>
                  <a:lnTo>
                    <a:pt x="66" y="2221"/>
                  </a:lnTo>
                  <a:lnTo>
                    <a:pt x="60" y="2214"/>
                  </a:lnTo>
                  <a:lnTo>
                    <a:pt x="55" y="2204"/>
                  </a:lnTo>
                  <a:lnTo>
                    <a:pt x="69" y="2189"/>
                  </a:lnTo>
                  <a:lnTo>
                    <a:pt x="70" y="2173"/>
                  </a:lnTo>
                  <a:lnTo>
                    <a:pt x="72" y="2170"/>
                  </a:lnTo>
                  <a:lnTo>
                    <a:pt x="72" y="2164"/>
                  </a:lnTo>
                  <a:lnTo>
                    <a:pt x="87" y="2154"/>
                  </a:lnTo>
                  <a:lnTo>
                    <a:pt x="93" y="2156"/>
                  </a:lnTo>
                  <a:lnTo>
                    <a:pt x="97" y="2156"/>
                  </a:lnTo>
                  <a:lnTo>
                    <a:pt x="97" y="2154"/>
                  </a:lnTo>
                  <a:lnTo>
                    <a:pt x="92" y="2150"/>
                  </a:lnTo>
                  <a:lnTo>
                    <a:pt x="90" y="2144"/>
                  </a:lnTo>
                  <a:lnTo>
                    <a:pt x="97" y="2116"/>
                  </a:lnTo>
                  <a:lnTo>
                    <a:pt x="93" y="2117"/>
                  </a:lnTo>
                  <a:lnTo>
                    <a:pt x="85" y="2125"/>
                  </a:lnTo>
                  <a:lnTo>
                    <a:pt x="82" y="2134"/>
                  </a:lnTo>
                  <a:lnTo>
                    <a:pt x="77" y="2144"/>
                  </a:lnTo>
                  <a:lnTo>
                    <a:pt x="72" y="2141"/>
                  </a:lnTo>
                  <a:lnTo>
                    <a:pt x="70" y="2134"/>
                  </a:lnTo>
                  <a:lnTo>
                    <a:pt x="69" y="2119"/>
                  </a:lnTo>
                  <a:lnTo>
                    <a:pt x="69" y="2089"/>
                  </a:lnTo>
                  <a:lnTo>
                    <a:pt x="72" y="2082"/>
                  </a:lnTo>
                  <a:lnTo>
                    <a:pt x="77" y="2084"/>
                  </a:lnTo>
                  <a:lnTo>
                    <a:pt x="70" y="2076"/>
                  </a:lnTo>
                  <a:lnTo>
                    <a:pt x="72" y="2065"/>
                  </a:lnTo>
                  <a:lnTo>
                    <a:pt x="88" y="2064"/>
                  </a:lnTo>
                  <a:lnTo>
                    <a:pt x="98" y="2073"/>
                  </a:lnTo>
                  <a:lnTo>
                    <a:pt x="96" y="2064"/>
                  </a:lnTo>
                  <a:lnTo>
                    <a:pt x="93" y="2052"/>
                  </a:lnTo>
                  <a:lnTo>
                    <a:pt x="90" y="2057"/>
                  </a:lnTo>
                  <a:lnTo>
                    <a:pt x="69" y="2062"/>
                  </a:lnTo>
                  <a:lnTo>
                    <a:pt x="65" y="2058"/>
                  </a:lnTo>
                  <a:lnTo>
                    <a:pt x="63" y="2048"/>
                  </a:lnTo>
                  <a:lnTo>
                    <a:pt x="59" y="2042"/>
                  </a:lnTo>
                  <a:lnTo>
                    <a:pt x="59" y="2021"/>
                  </a:lnTo>
                  <a:lnTo>
                    <a:pt x="66" y="2022"/>
                  </a:lnTo>
                  <a:lnTo>
                    <a:pt x="72" y="2032"/>
                  </a:lnTo>
                  <a:lnTo>
                    <a:pt x="76" y="2042"/>
                  </a:lnTo>
                  <a:lnTo>
                    <a:pt x="75" y="2027"/>
                  </a:lnTo>
                  <a:lnTo>
                    <a:pt x="79" y="2025"/>
                  </a:lnTo>
                  <a:lnTo>
                    <a:pt x="99" y="2028"/>
                  </a:lnTo>
                  <a:lnTo>
                    <a:pt x="115" y="2041"/>
                  </a:lnTo>
                  <a:lnTo>
                    <a:pt x="122" y="2041"/>
                  </a:lnTo>
                  <a:lnTo>
                    <a:pt x="109" y="2032"/>
                  </a:lnTo>
                  <a:lnTo>
                    <a:pt x="102" y="2019"/>
                  </a:lnTo>
                  <a:lnTo>
                    <a:pt x="99" y="2005"/>
                  </a:lnTo>
                  <a:lnTo>
                    <a:pt x="97" y="1999"/>
                  </a:lnTo>
                  <a:lnTo>
                    <a:pt x="94" y="2006"/>
                  </a:lnTo>
                  <a:lnTo>
                    <a:pt x="81" y="2005"/>
                  </a:lnTo>
                  <a:lnTo>
                    <a:pt x="76" y="2000"/>
                  </a:lnTo>
                  <a:lnTo>
                    <a:pt x="77" y="1995"/>
                  </a:lnTo>
                  <a:lnTo>
                    <a:pt x="85" y="1989"/>
                  </a:lnTo>
                  <a:lnTo>
                    <a:pt x="76" y="1987"/>
                  </a:lnTo>
                  <a:lnTo>
                    <a:pt x="63" y="1979"/>
                  </a:lnTo>
                  <a:lnTo>
                    <a:pt x="60" y="1976"/>
                  </a:lnTo>
                  <a:lnTo>
                    <a:pt x="65" y="1966"/>
                  </a:lnTo>
                  <a:lnTo>
                    <a:pt x="76" y="1961"/>
                  </a:lnTo>
                  <a:lnTo>
                    <a:pt x="85" y="1958"/>
                  </a:lnTo>
                  <a:lnTo>
                    <a:pt x="77" y="1951"/>
                  </a:lnTo>
                  <a:lnTo>
                    <a:pt x="87" y="1941"/>
                  </a:lnTo>
                  <a:lnTo>
                    <a:pt x="83" y="1939"/>
                  </a:lnTo>
                  <a:lnTo>
                    <a:pt x="81" y="1931"/>
                  </a:lnTo>
                  <a:lnTo>
                    <a:pt x="74" y="1925"/>
                  </a:lnTo>
                  <a:lnTo>
                    <a:pt x="66" y="1920"/>
                  </a:lnTo>
                  <a:lnTo>
                    <a:pt x="59" y="1920"/>
                  </a:lnTo>
                  <a:lnTo>
                    <a:pt x="54" y="1926"/>
                  </a:lnTo>
                  <a:lnTo>
                    <a:pt x="48" y="1929"/>
                  </a:lnTo>
                  <a:lnTo>
                    <a:pt x="33" y="1922"/>
                  </a:lnTo>
                  <a:lnTo>
                    <a:pt x="28" y="1914"/>
                  </a:lnTo>
                  <a:lnTo>
                    <a:pt x="22" y="1909"/>
                  </a:lnTo>
                  <a:lnTo>
                    <a:pt x="13" y="1914"/>
                  </a:lnTo>
                  <a:lnTo>
                    <a:pt x="7" y="1919"/>
                  </a:lnTo>
                  <a:lnTo>
                    <a:pt x="12" y="1923"/>
                  </a:lnTo>
                  <a:lnTo>
                    <a:pt x="15" y="1930"/>
                  </a:lnTo>
                  <a:lnTo>
                    <a:pt x="12" y="1939"/>
                  </a:lnTo>
                  <a:lnTo>
                    <a:pt x="1" y="1937"/>
                  </a:lnTo>
                  <a:lnTo>
                    <a:pt x="0" y="1929"/>
                  </a:lnTo>
                  <a:lnTo>
                    <a:pt x="4" y="1908"/>
                  </a:lnTo>
                  <a:lnTo>
                    <a:pt x="12" y="1903"/>
                  </a:lnTo>
                  <a:lnTo>
                    <a:pt x="20" y="1896"/>
                  </a:lnTo>
                  <a:lnTo>
                    <a:pt x="27" y="1885"/>
                  </a:lnTo>
                  <a:lnTo>
                    <a:pt x="36" y="1883"/>
                  </a:lnTo>
                  <a:lnTo>
                    <a:pt x="44" y="1879"/>
                  </a:lnTo>
                  <a:lnTo>
                    <a:pt x="44" y="1871"/>
                  </a:lnTo>
                  <a:lnTo>
                    <a:pt x="42" y="1870"/>
                  </a:lnTo>
                  <a:lnTo>
                    <a:pt x="36" y="1871"/>
                  </a:lnTo>
                  <a:lnTo>
                    <a:pt x="32" y="1869"/>
                  </a:lnTo>
                  <a:lnTo>
                    <a:pt x="29" y="1865"/>
                  </a:lnTo>
                  <a:lnTo>
                    <a:pt x="29" y="1856"/>
                  </a:lnTo>
                  <a:lnTo>
                    <a:pt x="47" y="1853"/>
                  </a:lnTo>
                  <a:lnTo>
                    <a:pt x="55" y="1855"/>
                  </a:lnTo>
                  <a:lnTo>
                    <a:pt x="59" y="1859"/>
                  </a:lnTo>
                  <a:lnTo>
                    <a:pt x="66" y="1853"/>
                  </a:lnTo>
                  <a:lnTo>
                    <a:pt x="72" y="1856"/>
                  </a:lnTo>
                  <a:lnTo>
                    <a:pt x="79" y="1860"/>
                  </a:lnTo>
                  <a:lnTo>
                    <a:pt x="76" y="1867"/>
                  </a:lnTo>
                  <a:lnTo>
                    <a:pt x="77" y="1874"/>
                  </a:lnTo>
                  <a:lnTo>
                    <a:pt x="82" y="1869"/>
                  </a:lnTo>
                  <a:lnTo>
                    <a:pt x="82" y="1876"/>
                  </a:lnTo>
                  <a:lnTo>
                    <a:pt x="76" y="1883"/>
                  </a:lnTo>
                  <a:lnTo>
                    <a:pt x="74" y="1890"/>
                  </a:lnTo>
                  <a:lnTo>
                    <a:pt x="79" y="1897"/>
                  </a:lnTo>
                  <a:lnTo>
                    <a:pt x="86" y="1898"/>
                  </a:lnTo>
                  <a:lnTo>
                    <a:pt x="91" y="1888"/>
                  </a:lnTo>
                  <a:lnTo>
                    <a:pt x="96" y="1882"/>
                  </a:lnTo>
                  <a:lnTo>
                    <a:pt x="97" y="1888"/>
                  </a:lnTo>
                  <a:lnTo>
                    <a:pt x="94" y="1899"/>
                  </a:lnTo>
                  <a:lnTo>
                    <a:pt x="94" y="1906"/>
                  </a:lnTo>
                  <a:lnTo>
                    <a:pt x="99" y="1903"/>
                  </a:lnTo>
                  <a:lnTo>
                    <a:pt x="101" y="1896"/>
                  </a:lnTo>
                  <a:lnTo>
                    <a:pt x="104" y="1892"/>
                  </a:lnTo>
                  <a:lnTo>
                    <a:pt x="112" y="1886"/>
                  </a:lnTo>
                  <a:lnTo>
                    <a:pt x="118" y="1882"/>
                  </a:lnTo>
                  <a:lnTo>
                    <a:pt x="118" y="1879"/>
                  </a:lnTo>
                  <a:lnTo>
                    <a:pt x="120" y="1870"/>
                  </a:lnTo>
                  <a:lnTo>
                    <a:pt x="125" y="1859"/>
                  </a:lnTo>
                  <a:lnTo>
                    <a:pt x="125" y="1852"/>
                  </a:lnTo>
                  <a:lnTo>
                    <a:pt x="120" y="1855"/>
                  </a:lnTo>
                  <a:lnTo>
                    <a:pt x="117" y="1860"/>
                  </a:lnTo>
                  <a:lnTo>
                    <a:pt x="115" y="1866"/>
                  </a:lnTo>
                  <a:lnTo>
                    <a:pt x="108" y="1880"/>
                  </a:lnTo>
                  <a:lnTo>
                    <a:pt x="110" y="1855"/>
                  </a:lnTo>
                  <a:lnTo>
                    <a:pt x="113" y="1850"/>
                  </a:lnTo>
                  <a:lnTo>
                    <a:pt x="114" y="1849"/>
                  </a:lnTo>
                  <a:lnTo>
                    <a:pt x="128" y="1847"/>
                  </a:lnTo>
                  <a:lnTo>
                    <a:pt x="119" y="1844"/>
                  </a:lnTo>
                  <a:lnTo>
                    <a:pt x="119" y="1839"/>
                  </a:lnTo>
                  <a:lnTo>
                    <a:pt x="124" y="1834"/>
                  </a:lnTo>
                  <a:lnTo>
                    <a:pt x="131" y="1831"/>
                  </a:lnTo>
                  <a:lnTo>
                    <a:pt x="131" y="1827"/>
                  </a:lnTo>
                  <a:lnTo>
                    <a:pt x="124" y="1828"/>
                  </a:lnTo>
                  <a:lnTo>
                    <a:pt x="112" y="1833"/>
                  </a:lnTo>
                  <a:lnTo>
                    <a:pt x="113" y="1823"/>
                  </a:lnTo>
                  <a:lnTo>
                    <a:pt x="117" y="1818"/>
                  </a:lnTo>
                  <a:lnTo>
                    <a:pt x="122" y="1813"/>
                  </a:lnTo>
                  <a:lnTo>
                    <a:pt x="126" y="1812"/>
                  </a:lnTo>
                  <a:lnTo>
                    <a:pt x="134" y="1818"/>
                  </a:lnTo>
                  <a:lnTo>
                    <a:pt x="140" y="1821"/>
                  </a:lnTo>
                  <a:lnTo>
                    <a:pt x="144" y="1824"/>
                  </a:lnTo>
                  <a:lnTo>
                    <a:pt x="150" y="1823"/>
                  </a:lnTo>
                  <a:lnTo>
                    <a:pt x="150" y="1816"/>
                  </a:lnTo>
                  <a:lnTo>
                    <a:pt x="142" y="1816"/>
                  </a:lnTo>
                  <a:lnTo>
                    <a:pt x="129" y="1807"/>
                  </a:lnTo>
                  <a:lnTo>
                    <a:pt x="120" y="1806"/>
                  </a:lnTo>
                  <a:lnTo>
                    <a:pt x="122" y="1795"/>
                  </a:lnTo>
                  <a:lnTo>
                    <a:pt x="122" y="1789"/>
                  </a:lnTo>
                  <a:lnTo>
                    <a:pt x="126" y="1786"/>
                  </a:lnTo>
                  <a:lnTo>
                    <a:pt x="136" y="1786"/>
                  </a:lnTo>
                  <a:lnTo>
                    <a:pt x="145" y="1784"/>
                  </a:lnTo>
                  <a:lnTo>
                    <a:pt x="156" y="1773"/>
                  </a:lnTo>
                  <a:lnTo>
                    <a:pt x="157" y="1767"/>
                  </a:lnTo>
                  <a:lnTo>
                    <a:pt x="157" y="1750"/>
                  </a:lnTo>
                  <a:lnTo>
                    <a:pt x="153" y="1742"/>
                  </a:lnTo>
                  <a:lnTo>
                    <a:pt x="149" y="1740"/>
                  </a:lnTo>
                  <a:lnTo>
                    <a:pt x="136" y="1729"/>
                  </a:lnTo>
                  <a:lnTo>
                    <a:pt x="130" y="1726"/>
                  </a:lnTo>
                  <a:lnTo>
                    <a:pt x="126" y="1723"/>
                  </a:lnTo>
                  <a:lnTo>
                    <a:pt x="126" y="1720"/>
                  </a:lnTo>
                  <a:lnTo>
                    <a:pt x="128" y="1720"/>
                  </a:lnTo>
                  <a:lnTo>
                    <a:pt x="129" y="1718"/>
                  </a:lnTo>
                  <a:lnTo>
                    <a:pt x="135" y="1711"/>
                  </a:lnTo>
                  <a:lnTo>
                    <a:pt x="137" y="1704"/>
                  </a:lnTo>
                  <a:lnTo>
                    <a:pt x="141" y="1697"/>
                  </a:lnTo>
                  <a:lnTo>
                    <a:pt x="146" y="1691"/>
                  </a:lnTo>
                  <a:lnTo>
                    <a:pt x="144" y="1686"/>
                  </a:lnTo>
                  <a:lnTo>
                    <a:pt x="146" y="1680"/>
                  </a:lnTo>
                  <a:lnTo>
                    <a:pt x="140" y="1675"/>
                  </a:lnTo>
                  <a:lnTo>
                    <a:pt x="139" y="1667"/>
                  </a:lnTo>
                  <a:lnTo>
                    <a:pt x="140" y="1661"/>
                  </a:lnTo>
                  <a:lnTo>
                    <a:pt x="142" y="1656"/>
                  </a:lnTo>
                  <a:lnTo>
                    <a:pt x="149" y="1651"/>
                  </a:lnTo>
                  <a:lnTo>
                    <a:pt x="153" y="1633"/>
                  </a:lnTo>
                  <a:lnTo>
                    <a:pt x="151" y="1612"/>
                  </a:lnTo>
                  <a:lnTo>
                    <a:pt x="158" y="1601"/>
                  </a:lnTo>
                  <a:lnTo>
                    <a:pt x="166" y="1603"/>
                  </a:lnTo>
                  <a:lnTo>
                    <a:pt x="161" y="1597"/>
                  </a:lnTo>
                  <a:lnTo>
                    <a:pt x="155" y="1587"/>
                  </a:lnTo>
                  <a:lnTo>
                    <a:pt x="160" y="1578"/>
                  </a:lnTo>
                  <a:lnTo>
                    <a:pt x="167" y="1580"/>
                  </a:lnTo>
                  <a:lnTo>
                    <a:pt x="172" y="1594"/>
                  </a:lnTo>
                  <a:lnTo>
                    <a:pt x="172" y="1583"/>
                  </a:lnTo>
                  <a:lnTo>
                    <a:pt x="171" y="1562"/>
                  </a:lnTo>
                  <a:lnTo>
                    <a:pt x="162" y="1562"/>
                  </a:lnTo>
                  <a:lnTo>
                    <a:pt x="153" y="1558"/>
                  </a:lnTo>
                  <a:lnTo>
                    <a:pt x="156" y="1548"/>
                  </a:lnTo>
                  <a:lnTo>
                    <a:pt x="166" y="1541"/>
                  </a:lnTo>
                  <a:lnTo>
                    <a:pt x="172" y="1540"/>
                  </a:lnTo>
                  <a:lnTo>
                    <a:pt x="178" y="1533"/>
                  </a:lnTo>
                  <a:lnTo>
                    <a:pt x="178" y="1532"/>
                  </a:lnTo>
                  <a:lnTo>
                    <a:pt x="169" y="1536"/>
                  </a:lnTo>
                  <a:lnTo>
                    <a:pt x="163" y="1536"/>
                  </a:lnTo>
                  <a:lnTo>
                    <a:pt x="157" y="1533"/>
                  </a:lnTo>
                  <a:lnTo>
                    <a:pt x="151" y="1525"/>
                  </a:lnTo>
                  <a:lnTo>
                    <a:pt x="141" y="1525"/>
                  </a:lnTo>
                  <a:lnTo>
                    <a:pt x="135" y="1528"/>
                  </a:lnTo>
                  <a:lnTo>
                    <a:pt x="134" y="1535"/>
                  </a:lnTo>
                  <a:lnTo>
                    <a:pt x="130" y="1540"/>
                  </a:lnTo>
                  <a:lnTo>
                    <a:pt x="117" y="1543"/>
                  </a:lnTo>
                  <a:lnTo>
                    <a:pt x="103" y="1537"/>
                  </a:lnTo>
                  <a:lnTo>
                    <a:pt x="104" y="1531"/>
                  </a:lnTo>
                  <a:lnTo>
                    <a:pt x="101" y="1525"/>
                  </a:lnTo>
                  <a:lnTo>
                    <a:pt x="97" y="1524"/>
                  </a:lnTo>
                  <a:lnTo>
                    <a:pt x="93" y="1516"/>
                  </a:lnTo>
                  <a:lnTo>
                    <a:pt x="92" y="1504"/>
                  </a:lnTo>
                  <a:lnTo>
                    <a:pt x="93" y="1489"/>
                  </a:lnTo>
                  <a:lnTo>
                    <a:pt x="96" y="1466"/>
                  </a:lnTo>
                  <a:lnTo>
                    <a:pt x="101" y="1454"/>
                  </a:lnTo>
                  <a:lnTo>
                    <a:pt x="102" y="1407"/>
                  </a:lnTo>
                  <a:lnTo>
                    <a:pt x="112" y="1402"/>
                  </a:lnTo>
                  <a:lnTo>
                    <a:pt x="113" y="1396"/>
                  </a:lnTo>
                  <a:lnTo>
                    <a:pt x="118" y="1390"/>
                  </a:lnTo>
                  <a:lnTo>
                    <a:pt x="122" y="1379"/>
                  </a:lnTo>
                  <a:lnTo>
                    <a:pt x="120" y="1349"/>
                  </a:lnTo>
                  <a:lnTo>
                    <a:pt x="115" y="1329"/>
                  </a:lnTo>
                  <a:lnTo>
                    <a:pt x="108" y="1314"/>
                  </a:lnTo>
                  <a:lnTo>
                    <a:pt x="108" y="1311"/>
                  </a:lnTo>
                  <a:lnTo>
                    <a:pt x="109" y="1311"/>
                  </a:lnTo>
                  <a:lnTo>
                    <a:pt x="112" y="1285"/>
                  </a:lnTo>
                  <a:lnTo>
                    <a:pt x="109" y="1274"/>
                  </a:lnTo>
                  <a:lnTo>
                    <a:pt x="104" y="1261"/>
                  </a:lnTo>
                  <a:lnTo>
                    <a:pt x="106" y="1244"/>
                  </a:lnTo>
                  <a:lnTo>
                    <a:pt x="106" y="1225"/>
                  </a:lnTo>
                  <a:lnTo>
                    <a:pt x="113" y="1215"/>
                  </a:lnTo>
                  <a:lnTo>
                    <a:pt x="122" y="1219"/>
                  </a:lnTo>
                  <a:lnTo>
                    <a:pt x="130" y="1215"/>
                  </a:lnTo>
                  <a:lnTo>
                    <a:pt x="129" y="1182"/>
                  </a:lnTo>
                  <a:lnTo>
                    <a:pt x="134" y="1178"/>
                  </a:lnTo>
                  <a:lnTo>
                    <a:pt x="137" y="1182"/>
                  </a:lnTo>
                  <a:lnTo>
                    <a:pt x="141" y="1180"/>
                  </a:lnTo>
                  <a:lnTo>
                    <a:pt x="149" y="1161"/>
                  </a:lnTo>
                  <a:lnTo>
                    <a:pt x="152" y="1139"/>
                  </a:lnTo>
                  <a:lnTo>
                    <a:pt x="158" y="1132"/>
                  </a:lnTo>
                  <a:lnTo>
                    <a:pt x="162" y="1116"/>
                  </a:lnTo>
                  <a:lnTo>
                    <a:pt x="166" y="1105"/>
                  </a:lnTo>
                  <a:lnTo>
                    <a:pt x="182" y="1076"/>
                  </a:lnTo>
                  <a:lnTo>
                    <a:pt x="183" y="1068"/>
                  </a:lnTo>
                  <a:lnTo>
                    <a:pt x="194" y="1037"/>
                  </a:lnTo>
                  <a:lnTo>
                    <a:pt x="195" y="1025"/>
                  </a:lnTo>
                  <a:lnTo>
                    <a:pt x="196" y="1024"/>
                  </a:lnTo>
                  <a:lnTo>
                    <a:pt x="204" y="994"/>
                  </a:lnTo>
                  <a:lnTo>
                    <a:pt x="210" y="987"/>
                  </a:lnTo>
                  <a:lnTo>
                    <a:pt x="210" y="950"/>
                  </a:lnTo>
                  <a:lnTo>
                    <a:pt x="217" y="939"/>
                  </a:lnTo>
                  <a:lnTo>
                    <a:pt x="221" y="928"/>
                  </a:lnTo>
                  <a:lnTo>
                    <a:pt x="221" y="903"/>
                  </a:lnTo>
                  <a:lnTo>
                    <a:pt x="216" y="882"/>
                  </a:lnTo>
                  <a:lnTo>
                    <a:pt x="215" y="855"/>
                  </a:lnTo>
                  <a:lnTo>
                    <a:pt x="210" y="821"/>
                  </a:lnTo>
                  <a:lnTo>
                    <a:pt x="209" y="789"/>
                  </a:lnTo>
                  <a:lnTo>
                    <a:pt x="211" y="763"/>
                  </a:lnTo>
                  <a:lnTo>
                    <a:pt x="223" y="756"/>
                  </a:lnTo>
                  <a:lnTo>
                    <a:pt x="228" y="737"/>
                  </a:lnTo>
                  <a:lnTo>
                    <a:pt x="226" y="731"/>
                  </a:lnTo>
                  <a:lnTo>
                    <a:pt x="226" y="719"/>
                  </a:lnTo>
                  <a:lnTo>
                    <a:pt x="219" y="698"/>
                  </a:lnTo>
                  <a:lnTo>
                    <a:pt x="216" y="694"/>
                  </a:lnTo>
                  <a:lnTo>
                    <a:pt x="217" y="685"/>
                  </a:lnTo>
                  <a:lnTo>
                    <a:pt x="220" y="678"/>
                  </a:lnTo>
                  <a:lnTo>
                    <a:pt x="231" y="664"/>
                  </a:lnTo>
                  <a:lnTo>
                    <a:pt x="236" y="643"/>
                  </a:lnTo>
                  <a:lnTo>
                    <a:pt x="242" y="606"/>
                  </a:lnTo>
                  <a:lnTo>
                    <a:pt x="251" y="591"/>
                  </a:lnTo>
                  <a:lnTo>
                    <a:pt x="251" y="572"/>
                  </a:lnTo>
                  <a:lnTo>
                    <a:pt x="253" y="565"/>
                  </a:lnTo>
                  <a:lnTo>
                    <a:pt x="257" y="562"/>
                  </a:lnTo>
                  <a:lnTo>
                    <a:pt x="262" y="548"/>
                  </a:lnTo>
                  <a:lnTo>
                    <a:pt x="263" y="530"/>
                  </a:lnTo>
                  <a:lnTo>
                    <a:pt x="265" y="521"/>
                  </a:lnTo>
                  <a:lnTo>
                    <a:pt x="265" y="511"/>
                  </a:lnTo>
                  <a:lnTo>
                    <a:pt x="262" y="497"/>
                  </a:lnTo>
                  <a:lnTo>
                    <a:pt x="262" y="483"/>
                  </a:lnTo>
                  <a:lnTo>
                    <a:pt x="264" y="475"/>
                  </a:lnTo>
                  <a:lnTo>
                    <a:pt x="268" y="467"/>
                  </a:lnTo>
                  <a:lnTo>
                    <a:pt x="275" y="461"/>
                  </a:lnTo>
                  <a:lnTo>
                    <a:pt x="275" y="452"/>
                  </a:lnTo>
                  <a:lnTo>
                    <a:pt x="275" y="438"/>
                  </a:lnTo>
                  <a:lnTo>
                    <a:pt x="274" y="423"/>
                  </a:lnTo>
                  <a:lnTo>
                    <a:pt x="274" y="375"/>
                  </a:lnTo>
                  <a:lnTo>
                    <a:pt x="276" y="363"/>
                  </a:lnTo>
                  <a:lnTo>
                    <a:pt x="276" y="351"/>
                  </a:lnTo>
                  <a:lnTo>
                    <a:pt x="270" y="343"/>
                  </a:lnTo>
                  <a:lnTo>
                    <a:pt x="270" y="337"/>
                  </a:lnTo>
                  <a:lnTo>
                    <a:pt x="274" y="324"/>
                  </a:lnTo>
                  <a:lnTo>
                    <a:pt x="279" y="317"/>
                  </a:lnTo>
                  <a:lnTo>
                    <a:pt x="284" y="317"/>
                  </a:lnTo>
                  <a:lnTo>
                    <a:pt x="286" y="310"/>
                  </a:lnTo>
                  <a:lnTo>
                    <a:pt x="289" y="268"/>
                  </a:lnTo>
                  <a:lnTo>
                    <a:pt x="292" y="256"/>
                  </a:lnTo>
                  <a:lnTo>
                    <a:pt x="292" y="244"/>
                  </a:lnTo>
                  <a:lnTo>
                    <a:pt x="296" y="233"/>
                  </a:lnTo>
                  <a:lnTo>
                    <a:pt x="297" y="224"/>
                  </a:lnTo>
                  <a:lnTo>
                    <a:pt x="296" y="222"/>
                  </a:lnTo>
                  <a:lnTo>
                    <a:pt x="290" y="195"/>
                  </a:lnTo>
                  <a:lnTo>
                    <a:pt x="292" y="142"/>
                  </a:lnTo>
                  <a:lnTo>
                    <a:pt x="290" y="132"/>
                  </a:lnTo>
                  <a:lnTo>
                    <a:pt x="287" y="122"/>
                  </a:lnTo>
                  <a:lnTo>
                    <a:pt x="285" y="95"/>
                  </a:lnTo>
                  <a:lnTo>
                    <a:pt x="279" y="57"/>
                  </a:lnTo>
                  <a:lnTo>
                    <a:pt x="274" y="39"/>
                  </a:lnTo>
                  <a:lnTo>
                    <a:pt x="284" y="30"/>
                  </a:lnTo>
                  <a:lnTo>
                    <a:pt x="286" y="30"/>
                  </a:lnTo>
                  <a:lnTo>
                    <a:pt x="303" y="29"/>
                  </a:lnTo>
                  <a:lnTo>
                    <a:pt x="311" y="26"/>
                  </a:lnTo>
                  <a:lnTo>
                    <a:pt x="312" y="25"/>
                  </a:lnTo>
                  <a:lnTo>
                    <a:pt x="313" y="16"/>
                  </a:lnTo>
                  <a:lnTo>
                    <a:pt x="318" y="7"/>
                  </a:lnTo>
                  <a:lnTo>
                    <a:pt x="323" y="2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Freeform 242">
              <a:extLst>
                <a:ext uri="{FF2B5EF4-FFF2-40B4-BE49-F238E27FC236}">
                  <a16:creationId xmlns:a16="http://schemas.microsoft.com/office/drawing/2014/main" id="{79C500D0-8949-42FE-9766-C89CB13E901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33" y="3162"/>
              <a:ext cx="31" cy="47"/>
            </a:xfrm>
            <a:custGeom>
              <a:avLst/>
              <a:gdLst/>
              <a:ahLst/>
              <a:cxnLst>
                <a:cxn ang="0">
                  <a:pos x="141" y="225"/>
                </a:cxn>
                <a:cxn ang="0">
                  <a:pos x="135" y="231"/>
                </a:cxn>
                <a:cxn ang="0">
                  <a:pos x="115" y="225"/>
                </a:cxn>
                <a:cxn ang="0">
                  <a:pos x="77" y="221"/>
                </a:cxn>
                <a:cxn ang="0">
                  <a:pos x="61" y="225"/>
                </a:cxn>
                <a:cxn ang="0">
                  <a:pos x="35" y="220"/>
                </a:cxn>
                <a:cxn ang="0">
                  <a:pos x="30" y="215"/>
                </a:cxn>
                <a:cxn ang="0">
                  <a:pos x="23" y="213"/>
                </a:cxn>
                <a:cxn ang="0">
                  <a:pos x="30" y="205"/>
                </a:cxn>
                <a:cxn ang="0">
                  <a:pos x="12" y="205"/>
                </a:cxn>
                <a:cxn ang="0">
                  <a:pos x="5" y="202"/>
                </a:cxn>
                <a:cxn ang="0">
                  <a:pos x="0" y="189"/>
                </a:cxn>
                <a:cxn ang="0">
                  <a:pos x="16" y="181"/>
                </a:cxn>
                <a:cxn ang="0">
                  <a:pos x="29" y="176"/>
                </a:cxn>
                <a:cxn ang="0">
                  <a:pos x="36" y="176"/>
                </a:cxn>
                <a:cxn ang="0">
                  <a:pos x="23" y="160"/>
                </a:cxn>
                <a:cxn ang="0">
                  <a:pos x="38" y="165"/>
                </a:cxn>
                <a:cxn ang="0">
                  <a:pos x="64" y="184"/>
                </a:cxn>
                <a:cxn ang="0">
                  <a:pos x="73" y="178"/>
                </a:cxn>
                <a:cxn ang="0">
                  <a:pos x="62" y="171"/>
                </a:cxn>
                <a:cxn ang="0">
                  <a:pos x="81" y="178"/>
                </a:cxn>
                <a:cxn ang="0">
                  <a:pos x="92" y="170"/>
                </a:cxn>
                <a:cxn ang="0">
                  <a:pos x="100" y="176"/>
                </a:cxn>
                <a:cxn ang="0">
                  <a:pos x="106" y="167"/>
                </a:cxn>
                <a:cxn ang="0">
                  <a:pos x="72" y="151"/>
                </a:cxn>
                <a:cxn ang="0">
                  <a:pos x="70" y="113"/>
                </a:cxn>
                <a:cxn ang="0">
                  <a:pos x="82" y="108"/>
                </a:cxn>
                <a:cxn ang="0">
                  <a:pos x="111" y="89"/>
                </a:cxn>
                <a:cxn ang="0">
                  <a:pos x="99" y="79"/>
                </a:cxn>
                <a:cxn ang="0">
                  <a:pos x="66" y="90"/>
                </a:cxn>
                <a:cxn ang="0">
                  <a:pos x="49" y="73"/>
                </a:cxn>
                <a:cxn ang="0">
                  <a:pos x="50" y="51"/>
                </a:cxn>
                <a:cxn ang="0">
                  <a:pos x="60" y="53"/>
                </a:cxn>
                <a:cxn ang="0">
                  <a:pos x="68" y="43"/>
                </a:cxn>
                <a:cxn ang="0">
                  <a:pos x="62" y="30"/>
                </a:cxn>
                <a:cxn ang="0">
                  <a:pos x="67" y="25"/>
                </a:cxn>
                <a:cxn ang="0">
                  <a:pos x="78" y="29"/>
                </a:cxn>
                <a:cxn ang="0">
                  <a:pos x="94" y="5"/>
                </a:cxn>
                <a:cxn ang="0">
                  <a:pos x="115" y="16"/>
                </a:cxn>
                <a:cxn ang="0">
                  <a:pos x="135" y="15"/>
                </a:cxn>
                <a:cxn ang="0">
                  <a:pos x="148" y="17"/>
                </a:cxn>
                <a:cxn ang="0">
                  <a:pos x="152" y="213"/>
                </a:cxn>
              </a:cxnLst>
              <a:rect l="0" t="0" r="r" b="b"/>
              <a:pathLst>
                <a:path w="152" h="235">
                  <a:moveTo>
                    <a:pt x="152" y="225"/>
                  </a:moveTo>
                  <a:lnTo>
                    <a:pt x="141" y="225"/>
                  </a:lnTo>
                  <a:lnTo>
                    <a:pt x="143" y="231"/>
                  </a:lnTo>
                  <a:lnTo>
                    <a:pt x="135" y="231"/>
                  </a:lnTo>
                  <a:lnTo>
                    <a:pt x="129" y="235"/>
                  </a:lnTo>
                  <a:lnTo>
                    <a:pt x="115" y="225"/>
                  </a:lnTo>
                  <a:lnTo>
                    <a:pt x="99" y="221"/>
                  </a:lnTo>
                  <a:lnTo>
                    <a:pt x="77" y="221"/>
                  </a:lnTo>
                  <a:lnTo>
                    <a:pt x="75" y="225"/>
                  </a:lnTo>
                  <a:lnTo>
                    <a:pt x="61" y="225"/>
                  </a:lnTo>
                  <a:lnTo>
                    <a:pt x="41" y="216"/>
                  </a:lnTo>
                  <a:lnTo>
                    <a:pt x="35" y="220"/>
                  </a:lnTo>
                  <a:lnTo>
                    <a:pt x="25" y="219"/>
                  </a:lnTo>
                  <a:lnTo>
                    <a:pt x="30" y="215"/>
                  </a:lnTo>
                  <a:lnTo>
                    <a:pt x="30" y="213"/>
                  </a:lnTo>
                  <a:lnTo>
                    <a:pt x="23" y="213"/>
                  </a:lnTo>
                  <a:lnTo>
                    <a:pt x="24" y="209"/>
                  </a:lnTo>
                  <a:lnTo>
                    <a:pt x="30" y="205"/>
                  </a:lnTo>
                  <a:lnTo>
                    <a:pt x="16" y="202"/>
                  </a:lnTo>
                  <a:lnTo>
                    <a:pt x="12" y="205"/>
                  </a:lnTo>
                  <a:lnTo>
                    <a:pt x="3" y="205"/>
                  </a:lnTo>
                  <a:lnTo>
                    <a:pt x="5" y="202"/>
                  </a:lnTo>
                  <a:lnTo>
                    <a:pt x="5" y="194"/>
                  </a:lnTo>
                  <a:lnTo>
                    <a:pt x="0" y="189"/>
                  </a:lnTo>
                  <a:lnTo>
                    <a:pt x="16" y="186"/>
                  </a:lnTo>
                  <a:lnTo>
                    <a:pt x="16" y="181"/>
                  </a:lnTo>
                  <a:lnTo>
                    <a:pt x="24" y="181"/>
                  </a:lnTo>
                  <a:lnTo>
                    <a:pt x="29" y="176"/>
                  </a:lnTo>
                  <a:lnTo>
                    <a:pt x="34" y="177"/>
                  </a:lnTo>
                  <a:lnTo>
                    <a:pt x="36" y="176"/>
                  </a:lnTo>
                  <a:lnTo>
                    <a:pt x="34" y="167"/>
                  </a:lnTo>
                  <a:lnTo>
                    <a:pt x="23" y="160"/>
                  </a:lnTo>
                  <a:lnTo>
                    <a:pt x="23" y="151"/>
                  </a:lnTo>
                  <a:lnTo>
                    <a:pt x="38" y="165"/>
                  </a:lnTo>
                  <a:lnTo>
                    <a:pt x="59" y="177"/>
                  </a:lnTo>
                  <a:lnTo>
                    <a:pt x="64" y="184"/>
                  </a:lnTo>
                  <a:lnTo>
                    <a:pt x="67" y="181"/>
                  </a:lnTo>
                  <a:lnTo>
                    <a:pt x="73" y="178"/>
                  </a:lnTo>
                  <a:lnTo>
                    <a:pt x="64" y="176"/>
                  </a:lnTo>
                  <a:lnTo>
                    <a:pt x="62" y="171"/>
                  </a:lnTo>
                  <a:lnTo>
                    <a:pt x="68" y="165"/>
                  </a:lnTo>
                  <a:lnTo>
                    <a:pt x="81" y="178"/>
                  </a:lnTo>
                  <a:lnTo>
                    <a:pt x="82" y="167"/>
                  </a:lnTo>
                  <a:lnTo>
                    <a:pt x="92" y="170"/>
                  </a:lnTo>
                  <a:lnTo>
                    <a:pt x="99" y="181"/>
                  </a:lnTo>
                  <a:lnTo>
                    <a:pt x="100" y="176"/>
                  </a:lnTo>
                  <a:lnTo>
                    <a:pt x="110" y="176"/>
                  </a:lnTo>
                  <a:lnTo>
                    <a:pt x="106" y="167"/>
                  </a:lnTo>
                  <a:lnTo>
                    <a:pt x="75" y="156"/>
                  </a:lnTo>
                  <a:lnTo>
                    <a:pt x="72" y="151"/>
                  </a:lnTo>
                  <a:lnTo>
                    <a:pt x="67" y="121"/>
                  </a:lnTo>
                  <a:lnTo>
                    <a:pt x="70" y="113"/>
                  </a:lnTo>
                  <a:lnTo>
                    <a:pt x="79" y="113"/>
                  </a:lnTo>
                  <a:lnTo>
                    <a:pt x="82" y="108"/>
                  </a:lnTo>
                  <a:lnTo>
                    <a:pt x="109" y="101"/>
                  </a:lnTo>
                  <a:lnTo>
                    <a:pt x="111" y="89"/>
                  </a:lnTo>
                  <a:lnTo>
                    <a:pt x="106" y="80"/>
                  </a:lnTo>
                  <a:lnTo>
                    <a:pt x="99" y="79"/>
                  </a:lnTo>
                  <a:lnTo>
                    <a:pt x="87" y="80"/>
                  </a:lnTo>
                  <a:lnTo>
                    <a:pt x="66" y="90"/>
                  </a:lnTo>
                  <a:lnTo>
                    <a:pt x="52" y="80"/>
                  </a:lnTo>
                  <a:lnTo>
                    <a:pt x="49" y="73"/>
                  </a:lnTo>
                  <a:lnTo>
                    <a:pt x="50" y="62"/>
                  </a:lnTo>
                  <a:lnTo>
                    <a:pt x="50" y="51"/>
                  </a:lnTo>
                  <a:lnTo>
                    <a:pt x="55" y="48"/>
                  </a:lnTo>
                  <a:lnTo>
                    <a:pt x="60" y="53"/>
                  </a:lnTo>
                  <a:lnTo>
                    <a:pt x="66" y="52"/>
                  </a:lnTo>
                  <a:lnTo>
                    <a:pt x="68" y="43"/>
                  </a:lnTo>
                  <a:lnTo>
                    <a:pt x="64" y="36"/>
                  </a:lnTo>
                  <a:lnTo>
                    <a:pt x="62" y="30"/>
                  </a:lnTo>
                  <a:lnTo>
                    <a:pt x="52" y="27"/>
                  </a:lnTo>
                  <a:lnTo>
                    <a:pt x="67" y="25"/>
                  </a:lnTo>
                  <a:lnTo>
                    <a:pt x="75" y="31"/>
                  </a:lnTo>
                  <a:lnTo>
                    <a:pt x="78" y="29"/>
                  </a:lnTo>
                  <a:lnTo>
                    <a:pt x="88" y="25"/>
                  </a:lnTo>
                  <a:lnTo>
                    <a:pt x="94" y="5"/>
                  </a:lnTo>
                  <a:lnTo>
                    <a:pt x="106" y="0"/>
                  </a:lnTo>
                  <a:lnTo>
                    <a:pt x="115" y="16"/>
                  </a:lnTo>
                  <a:lnTo>
                    <a:pt x="124" y="17"/>
                  </a:lnTo>
                  <a:lnTo>
                    <a:pt x="135" y="15"/>
                  </a:lnTo>
                  <a:lnTo>
                    <a:pt x="143" y="8"/>
                  </a:lnTo>
                  <a:lnTo>
                    <a:pt x="148" y="17"/>
                  </a:lnTo>
                  <a:lnTo>
                    <a:pt x="151" y="209"/>
                  </a:lnTo>
                  <a:lnTo>
                    <a:pt x="152" y="213"/>
                  </a:lnTo>
                  <a:lnTo>
                    <a:pt x="152" y="225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0" name="Freeform 243">
              <a:extLst>
                <a:ext uri="{FF2B5EF4-FFF2-40B4-BE49-F238E27FC236}">
                  <a16:creationId xmlns:a16="http://schemas.microsoft.com/office/drawing/2014/main" id="{761A4868-F97C-42FC-BF38-4C012BDB464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4" y="2482"/>
              <a:ext cx="6" cy="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6" y="22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31" y="26"/>
                </a:cxn>
                <a:cxn ang="0">
                  <a:pos x="32" y="19"/>
                </a:cxn>
                <a:cxn ang="0">
                  <a:pos x="26" y="14"/>
                </a:cxn>
                <a:cxn ang="0">
                  <a:pos x="19" y="12"/>
                </a:cxn>
                <a:cxn ang="0">
                  <a:pos x="11" y="7"/>
                </a:cxn>
                <a:cxn ang="0">
                  <a:pos x="7" y="0"/>
                </a:cxn>
              </a:cxnLst>
              <a:rect l="0" t="0" r="r" b="b"/>
              <a:pathLst>
                <a:path w="32" h="27">
                  <a:moveTo>
                    <a:pt x="7" y="0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6" y="22"/>
                  </a:lnTo>
                  <a:lnTo>
                    <a:pt x="16" y="23"/>
                  </a:lnTo>
                  <a:lnTo>
                    <a:pt x="23" y="27"/>
                  </a:lnTo>
                  <a:lnTo>
                    <a:pt x="31" y="26"/>
                  </a:lnTo>
                  <a:lnTo>
                    <a:pt x="32" y="19"/>
                  </a:lnTo>
                  <a:lnTo>
                    <a:pt x="26" y="14"/>
                  </a:lnTo>
                  <a:lnTo>
                    <a:pt x="19" y="12"/>
                  </a:lnTo>
                  <a:lnTo>
                    <a:pt x="11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Freeform 244">
              <a:extLst>
                <a:ext uri="{FF2B5EF4-FFF2-40B4-BE49-F238E27FC236}">
                  <a16:creationId xmlns:a16="http://schemas.microsoft.com/office/drawing/2014/main" id="{84DA1F59-DE52-496A-BF0C-11441861202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71" y="2487"/>
              <a:ext cx="4" cy="2"/>
            </a:xfrm>
            <a:custGeom>
              <a:avLst/>
              <a:gdLst/>
              <a:ahLst/>
              <a:cxnLst>
                <a:cxn ang="0">
                  <a:pos x="17" y="8"/>
                </a:cxn>
                <a:cxn ang="0">
                  <a:pos x="11" y="12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6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1"/>
                </a:cxn>
                <a:cxn ang="0">
                  <a:pos x="18" y="6"/>
                </a:cxn>
                <a:cxn ang="0">
                  <a:pos x="17" y="8"/>
                </a:cxn>
              </a:cxnLst>
              <a:rect l="0" t="0" r="r" b="b"/>
              <a:pathLst>
                <a:path w="18" h="12">
                  <a:moveTo>
                    <a:pt x="17" y="8"/>
                  </a:moveTo>
                  <a:lnTo>
                    <a:pt x="11" y="12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6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1"/>
                  </a:lnTo>
                  <a:lnTo>
                    <a:pt x="18" y="6"/>
                  </a:lnTo>
                  <a:lnTo>
                    <a:pt x="17" y="8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Freeform 245">
              <a:extLst>
                <a:ext uri="{FF2B5EF4-FFF2-40B4-BE49-F238E27FC236}">
                  <a16:creationId xmlns:a16="http://schemas.microsoft.com/office/drawing/2014/main" id="{2F19D0E6-AD9C-4E14-B982-A5BA9D0FD58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2" y="2489"/>
              <a:ext cx="23" cy="17"/>
            </a:xfrm>
            <a:custGeom>
              <a:avLst/>
              <a:gdLst/>
              <a:ahLst/>
              <a:cxnLst>
                <a:cxn ang="0">
                  <a:pos x="116" y="9"/>
                </a:cxn>
                <a:cxn ang="0">
                  <a:pos x="116" y="33"/>
                </a:cxn>
                <a:cxn ang="0">
                  <a:pos x="116" y="38"/>
                </a:cxn>
                <a:cxn ang="0">
                  <a:pos x="96" y="64"/>
                </a:cxn>
                <a:cxn ang="0">
                  <a:pos x="82" y="75"/>
                </a:cxn>
                <a:cxn ang="0">
                  <a:pos x="70" y="80"/>
                </a:cxn>
                <a:cxn ang="0">
                  <a:pos x="42" y="87"/>
                </a:cxn>
                <a:cxn ang="0">
                  <a:pos x="37" y="86"/>
                </a:cxn>
                <a:cxn ang="0">
                  <a:pos x="16" y="86"/>
                </a:cxn>
                <a:cxn ang="0">
                  <a:pos x="7" y="82"/>
                </a:cxn>
                <a:cxn ang="0">
                  <a:pos x="4" y="77"/>
                </a:cxn>
                <a:cxn ang="0">
                  <a:pos x="4" y="64"/>
                </a:cxn>
                <a:cxn ang="0">
                  <a:pos x="3" y="54"/>
                </a:cxn>
                <a:cxn ang="0">
                  <a:pos x="3" y="48"/>
                </a:cxn>
                <a:cxn ang="0">
                  <a:pos x="0" y="39"/>
                </a:cxn>
                <a:cxn ang="0">
                  <a:pos x="0" y="16"/>
                </a:cxn>
                <a:cxn ang="0">
                  <a:pos x="4" y="11"/>
                </a:cxn>
                <a:cxn ang="0">
                  <a:pos x="14" y="7"/>
                </a:cxn>
                <a:cxn ang="0">
                  <a:pos x="15" y="4"/>
                </a:cxn>
                <a:cxn ang="0">
                  <a:pos x="25" y="1"/>
                </a:cxn>
                <a:cxn ang="0">
                  <a:pos x="37" y="1"/>
                </a:cxn>
                <a:cxn ang="0">
                  <a:pos x="43" y="1"/>
                </a:cxn>
                <a:cxn ang="0">
                  <a:pos x="55" y="5"/>
                </a:cxn>
                <a:cxn ang="0">
                  <a:pos x="63" y="5"/>
                </a:cxn>
                <a:cxn ang="0">
                  <a:pos x="76" y="1"/>
                </a:cxn>
                <a:cxn ang="0">
                  <a:pos x="95" y="0"/>
                </a:cxn>
                <a:cxn ang="0">
                  <a:pos x="107" y="1"/>
                </a:cxn>
                <a:cxn ang="0">
                  <a:pos x="111" y="4"/>
                </a:cxn>
                <a:cxn ang="0">
                  <a:pos x="114" y="7"/>
                </a:cxn>
                <a:cxn ang="0">
                  <a:pos x="114" y="9"/>
                </a:cxn>
                <a:cxn ang="0">
                  <a:pos x="116" y="9"/>
                </a:cxn>
              </a:cxnLst>
              <a:rect l="0" t="0" r="r" b="b"/>
              <a:pathLst>
                <a:path w="116" h="87">
                  <a:moveTo>
                    <a:pt x="116" y="9"/>
                  </a:moveTo>
                  <a:lnTo>
                    <a:pt x="116" y="33"/>
                  </a:lnTo>
                  <a:lnTo>
                    <a:pt x="116" y="38"/>
                  </a:lnTo>
                  <a:lnTo>
                    <a:pt x="96" y="64"/>
                  </a:lnTo>
                  <a:lnTo>
                    <a:pt x="82" y="75"/>
                  </a:lnTo>
                  <a:lnTo>
                    <a:pt x="70" y="80"/>
                  </a:lnTo>
                  <a:lnTo>
                    <a:pt x="42" y="87"/>
                  </a:lnTo>
                  <a:lnTo>
                    <a:pt x="37" y="86"/>
                  </a:lnTo>
                  <a:lnTo>
                    <a:pt x="16" y="86"/>
                  </a:lnTo>
                  <a:lnTo>
                    <a:pt x="7" y="82"/>
                  </a:lnTo>
                  <a:lnTo>
                    <a:pt x="4" y="77"/>
                  </a:lnTo>
                  <a:lnTo>
                    <a:pt x="4" y="64"/>
                  </a:lnTo>
                  <a:lnTo>
                    <a:pt x="3" y="54"/>
                  </a:lnTo>
                  <a:lnTo>
                    <a:pt x="3" y="48"/>
                  </a:lnTo>
                  <a:lnTo>
                    <a:pt x="0" y="39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25" y="1"/>
                  </a:lnTo>
                  <a:lnTo>
                    <a:pt x="37" y="1"/>
                  </a:lnTo>
                  <a:lnTo>
                    <a:pt x="43" y="1"/>
                  </a:lnTo>
                  <a:lnTo>
                    <a:pt x="55" y="5"/>
                  </a:lnTo>
                  <a:lnTo>
                    <a:pt x="63" y="5"/>
                  </a:lnTo>
                  <a:lnTo>
                    <a:pt x="76" y="1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1" y="4"/>
                  </a:lnTo>
                  <a:lnTo>
                    <a:pt x="114" y="7"/>
                  </a:lnTo>
                  <a:lnTo>
                    <a:pt x="114" y="9"/>
                  </a:lnTo>
                  <a:lnTo>
                    <a:pt x="116" y="9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Freeform 246">
              <a:extLst>
                <a:ext uri="{FF2B5EF4-FFF2-40B4-BE49-F238E27FC236}">
                  <a16:creationId xmlns:a16="http://schemas.microsoft.com/office/drawing/2014/main" id="{22C1D89C-3133-491D-B906-E47D73B60BF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55" y="2487"/>
              <a:ext cx="7" cy="8"/>
            </a:xfrm>
            <a:custGeom>
              <a:avLst/>
              <a:gdLst/>
              <a:ahLst/>
              <a:cxnLst>
                <a:cxn ang="0">
                  <a:pos x="31" y="16"/>
                </a:cxn>
                <a:cxn ang="0">
                  <a:pos x="31" y="18"/>
                </a:cxn>
                <a:cxn ang="0">
                  <a:pos x="24" y="25"/>
                </a:cxn>
                <a:cxn ang="0">
                  <a:pos x="24" y="27"/>
                </a:cxn>
                <a:cxn ang="0">
                  <a:pos x="13" y="38"/>
                </a:cxn>
                <a:cxn ang="0">
                  <a:pos x="5" y="38"/>
                </a:cxn>
                <a:cxn ang="0">
                  <a:pos x="5" y="34"/>
                </a:cxn>
                <a:cxn ang="0">
                  <a:pos x="0" y="30"/>
                </a:cxn>
                <a:cxn ang="0">
                  <a:pos x="0" y="27"/>
                </a:cxn>
                <a:cxn ang="0">
                  <a:pos x="2" y="22"/>
                </a:cxn>
                <a:cxn ang="0">
                  <a:pos x="9" y="15"/>
                </a:cxn>
                <a:cxn ang="0">
                  <a:pos x="10" y="10"/>
                </a:cxn>
                <a:cxn ang="0">
                  <a:pos x="11" y="6"/>
                </a:cxn>
                <a:cxn ang="0">
                  <a:pos x="15" y="5"/>
                </a:cxn>
                <a:cxn ang="0">
                  <a:pos x="24" y="3"/>
                </a:cxn>
                <a:cxn ang="0">
                  <a:pos x="24" y="2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24" y="6"/>
                </a:cxn>
                <a:cxn ang="0">
                  <a:pos x="20" y="10"/>
                </a:cxn>
                <a:cxn ang="0">
                  <a:pos x="20" y="13"/>
                </a:cxn>
                <a:cxn ang="0">
                  <a:pos x="30" y="11"/>
                </a:cxn>
                <a:cxn ang="0">
                  <a:pos x="30" y="15"/>
                </a:cxn>
                <a:cxn ang="0">
                  <a:pos x="31" y="16"/>
                </a:cxn>
              </a:cxnLst>
              <a:rect l="0" t="0" r="r" b="b"/>
              <a:pathLst>
                <a:path w="31" h="38">
                  <a:moveTo>
                    <a:pt x="31" y="16"/>
                  </a:moveTo>
                  <a:lnTo>
                    <a:pt x="31" y="18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13" y="38"/>
                  </a:lnTo>
                  <a:lnTo>
                    <a:pt x="5" y="38"/>
                  </a:lnTo>
                  <a:lnTo>
                    <a:pt x="5" y="34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" y="22"/>
                  </a:lnTo>
                  <a:lnTo>
                    <a:pt x="9" y="15"/>
                  </a:lnTo>
                  <a:lnTo>
                    <a:pt x="10" y="10"/>
                  </a:lnTo>
                  <a:lnTo>
                    <a:pt x="11" y="6"/>
                  </a:lnTo>
                  <a:lnTo>
                    <a:pt x="15" y="5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24" y="6"/>
                  </a:lnTo>
                  <a:lnTo>
                    <a:pt x="20" y="10"/>
                  </a:lnTo>
                  <a:lnTo>
                    <a:pt x="20" y="13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1" y="16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Freeform 247">
              <a:extLst>
                <a:ext uri="{FF2B5EF4-FFF2-40B4-BE49-F238E27FC236}">
                  <a16:creationId xmlns:a16="http://schemas.microsoft.com/office/drawing/2014/main" id="{C76F498B-B8AC-4CB2-B2FA-564A74B6DE2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7" y="2482"/>
              <a:ext cx="1" cy="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5" y="0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Freeform 248">
              <a:extLst>
                <a:ext uri="{FF2B5EF4-FFF2-40B4-BE49-F238E27FC236}">
                  <a16:creationId xmlns:a16="http://schemas.microsoft.com/office/drawing/2014/main" id="{3C52E943-18A8-4F49-92E5-F24E0D2DF96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3" y="2487"/>
              <a:ext cx="2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3" y="6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3" y="6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Freeform 249">
              <a:extLst>
                <a:ext uri="{FF2B5EF4-FFF2-40B4-BE49-F238E27FC236}">
                  <a16:creationId xmlns:a16="http://schemas.microsoft.com/office/drawing/2014/main" id="{DDCCE906-6E5D-497B-BD42-0C594EE79C8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6" y="2430"/>
              <a:ext cx="427" cy="448"/>
            </a:xfrm>
            <a:custGeom>
              <a:avLst/>
              <a:gdLst/>
              <a:ahLst/>
              <a:cxnLst>
                <a:cxn ang="0">
                  <a:pos x="598" y="69"/>
                </a:cxn>
                <a:cxn ang="0">
                  <a:pos x="523" y="81"/>
                </a:cxn>
                <a:cxn ang="0">
                  <a:pos x="572" y="165"/>
                </a:cxn>
                <a:cxn ang="0">
                  <a:pos x="503" y="211"/>
                </a:cxn>
                <a:cxn ang="0">
                  <a:pos x="408" y="243"/>
                </a:cxn>
                <a:cxn ang="0">
                  <a:pos x="317" y="186"/>
                </a:cxn>
                <a:cxn ang="0">
                  <a:pos x="225" y="231"/>
                </a:cxn>
                <a:cxn ang="0">
                  <a:pos x="210" y="254"/>
                </a:cxn>
                <a:cxn ang="0">
                  <a:pos x="220" y="460"/>
                </a:cxn>
                <a:cxn ang="0">
                  <a:pos x="83" y="554"/>
                </a:cxn>
                <a:cxn ang="0">
                  <a:pos x="0" y="698"/>
                </a:cxn>
                <a:cxn ang="0">
                  <a:pos x="82" y="806"/>
                </a:cxn>
                <a:cxn ang="0">
                  <a:pos x="180" y="853"/>
                </a:cxn>
                <a:cxn ang="0">
                  <a:pos x="303" y="883"/>
                </a:cxn>
                <a:cxn ang="0">
                  <a:pos x="468" y="840"/>
                </a:cxn>
                <a:cxn ang="0">
                  <a:pos x="573" y="973"/>
                </a:cxn>
                <a:cxn ang="0">
                  <a:pos x="720" y="1039"/>
                </a:cxn>
                <a:cxn ang="0">
                  <a:pos x="749" y="1181"/>
                </a:cxn>
                <a:cxn ang="0">
                  <a:pos x="863" y="1243"/>
                </a:cxn>
                <a:cxn ang="0">
                  <a:pos x="872" y="1398"/>
                </a:cxn>
                <a:cxn ang="0">
                  <a:pos x="901" y="1526"/>
                </a:cxn>
                <a:cxn ang="0">
                  <a:pos x="1000" y="1613"/>
                </a:cxn>
                <a:cxn ang="0">
                  <a:pos x="1059" y="1706"/>
                </a:cxn>
                <a:cxn ang="0">
                  <a:pos x="1054" y="1841"/>
                </a:cxn>
                <a:cxn ang="0">
                  <a:pos x="904" y="2000"/>
                </a:cxn>
                <a:cxn ang="0">
                  <a:pos x="973" y="2055"/>
                </a:cxn>
                <a:cxn ang="0">
                  <a:pos x="1052" y="2092"/>
                </a:cxn>
                <a:cxn ang="0">
                  <a:pos x="1126" y="2180"/>
                </a:cxn>
                <a:cxn ang="0">
                  <a:pos x="1156" y="2196"/>
                </a:cxn>
                <a:cxn ang="0">
                  <a:pos x="1275" y="2045"/>
                </a:cxn>
                <a:cxn ang="0">
                  <a:pos x="1377" y="1895"/>
                </a:cxn>
                <a:cxn ang="0">
                  <a:pos x="1376" y="1762"/>
                </a:cxn>
                <a:cxn ang="0">
                  <a:pos x="1474" y="1650"/>
                </a:cxn>
                <a:cxn ang="0">
                  <a:pos x="1598" y="1588"/>
                </a:cxn>
                <a:cxn ang="0">
                  <a:pos x="1657" y="1570"/>
                </a:cxn>
                <a:cxn ang="0">
                  <a:pos x="1787" y="1512"/>
                </a:cxn>
                <a:cxn ang="0">
                  <a:pos x="1868" y="1305"/>
                </a:cxn>
                <a:cxn ang="0">
                  <a:pos x="1901" y="1102"/>
                </a:cxn>
                <a:cxn ang="0">
                  <a:pos x="1975" y="947"/>
                </a:cxn>
                <a:cxn ang="0">
                  <a:pos x="2115" y="776"/>
                </a:cxn>
                <a:cxn ang="0">
                  <a:pos x="2040" y="565"/>
                </a:cxn>
                <a:cxn ang="0">
                  <a:pos x="1896" y="463"/>
                </a:cxn>
                <a:cxn ang="0">
                  <a:pos x="1659" y="413"/>
                </a:cxn>
                <a:cxn ang="0">
                  <a:pos x="1605" y="404"/>
                </a:cxn>
                <a:cxn ang="0">
                  <a:pos x="1561" y="364"/>
                </a:cxn>
                <a:cxn ang="0">
                  <a:pos x="1403" y="342"/>
                </a:cxn>
                <a:cxn ang="0">
                  <a:pos x="1344" y="419"/>
                </a:cxn>
                <a:cxn ang="0">
                  <a:pos x="1277" y="387"/>
                </a:cxn>
                <a:cxn ang="0">
                  <a:pos x="1238" y="381"/>
                </a:cxn>
                <a:cxn ang="0">
                  <a:pos x="1261" y="339"/>
                </a:cxn>
                <a:cxn ang="0">
                  <a:pos x="1231" y="308"/>
                </a:cxn>
                <a:cxn ang="0">
                  <a:pos x="1312" y="195"/>
                </a:cxn>
                <a:cxn ang="0">
                  <a:pos x="1247" y="69"/>
                </a:cxn>
                <a:cxn ang="0">
                  <a:pos x="1141" y="170"/>
                </a:cxn>
                <a:cxn ang="0">
                  <a:pos x="1034" y="149"/>
                </a:cxn>
                <a:cxn ang="0">
                  <a:pos x="921" y="177"/>
                </a:cxn>
                <a:cxn ang="0">
                  <a:pos x="812" y="213"/>
                </a:cxn>
                <a:cxn ang="0">
                  <a:pos x="774" y="96"/>
                </a:cxn>
                <a:cxn ang="0">
                  <a:pos x="755" y="0"/>
                </a:cxn>
              </a:cxnLst>
              <a:rect l="0" t="0" r="r" b="b"/>
              <a:pathLst>
                <a:path w="2135" h="2241">
                  <a:moveTo>
                    <a:pt x="725" y="3"/>
                  </a:moveTo>
                  <a:lnTo>
                    <a:pt x="725" y="15"/>
                  </a:lnTo>
                  <a:lnTo>
                    <a:pt x="713" y="28"/>
                  </a:lnTo>
                  <a:lnTo>
                    <a:pt x="706" y="35"/>
                  </a:lnTo>
                  <a:lnTo>
                    <a:pt x="702" y="37"/>
                  </a:lnTo>
                  <a:lnTo>
                    <a:pt x="686" y="38"/>
                  </a:lnTo>
                  <a:lnTo>
                    <a:pt x="680" y="42"/>
                  </a:lnTo>
                  <a:lnTo>
                    <a:pt x="672" y="46"/>
                  </a:lnTo>
                  <a:lnTo>
                    <a:pt x="666" y="54"/>
                  </a:lnTo>
                  <a:lnTo>
                    <a:pt x="661" y="57"/>
                  </a:lnTo>
                  <a:lnTo>
                    <a:pt x="632" y="59"/>
                  </a:lnTo>
                  <a:lnTo>
                    <a:pt x="616" y="63"/>
                  </a:lnTo>
                  <a:lnTo>
                    <a:pt x="598" y="69"/>
                  </a:lnTo>
                  <a:lnTo>
                    <a:pt x="594" y="73"/>
                  </a:lnTo>
                  <a:lnTo>
                    <a:pt x="593" y="74"/>
                  </a:lnTo>
                  <a:lnTo>
                    <a:pt x="568" y="73"/>
                  </a:lnTo>
                  <a:lnTo>
                    <a:pt x="550" y="68"/>
                  </a:lnTo>
                  <a:lnTo>
                    <a:pt x="529" y="55"/>
                  </a:lnTo>
                  <a:lnTo>
                    <a:pt x="507" y="53"/>
                  </a:lnTo>
                  <a:lnTo>
                    <a:pt x="500" y="51"/>
                  </a:lnTo>
                  <a:lnTo>
                    <a:pt x="496" y="51"/>
                  </a:lnTo>
                  <a:lnTo>
                    <a:pt x="495" y="51"/>
                  </a:lnTo>
                  <a:lnTo>
                    <a:pt x="496" y="60"/>
                  </a:lnTo>
                  <a:lnTo>
                    <a:pt x="500" y="69"/>
                  </a:lnTo>
                  <a:lnTo>
                    <a:pt x="511" y="74"/>
                  </a:lnTo>
                  <a:lnTo>
                    <a:pt x="523" y="81"/>
                  </a:lnTo>
                  <a:lnTo>
                    <a:pt x="525" y="84"/>
                  </a:lnTo>
                  <a:lnTo>
                    <a:pt x="524" y="96"/>
                  </a:lnTo>
                  <a:lnTo>
                    <a:pt x="521" y="109"/>
                  </a:lnTo>
                  <a:lnTo>
                    <a:pt x="521" y="116"/>
                  </a:lnTo>
                  <a:lnTo>
                    <a:pt x="522" y="121"/>
                  </a:lnTo>
                  <a:lnTo>
                    <a:pt x="527" y="138"/>
                  </a:lnTo>
                  <a:lnTo>
                    <a:pt x="528" y="146"/>
                  </a:lnTo>
                  <a:lnTo>
                    <a:pt x="530" y="152"/>
                  </a:lnTo>
                  <a:lnTo>
                    <a:pt x="545" y="155"/>
                  </a:lnTo>
                  <a:lnTo>
                    <a:pt x="548" y="156"/>
                  </a:lnTo>
                  <a:lnTo>
                    <a:pt x="572" y="155"/>
                  </a:lnTo>
                  <a:lnTo>
                    <a:pt x="572" y="164"/>
                  </a:lnTo>
                  <a:lnTo>
                    <a:pt x="572" y="165"/>
                  </a:lnTo>
                  <a:lnTo>
                    <a:pt x="570" y="168"/>
                  </a:lnTo>
                  <a:lnTo>
                    <a:pt x="559" y="170"/>
                  </a:lnTo>
                  <a:lnTo>
                    <a:pt x="551" y="173"/>
                  </a:lnTo>
                  <a:lnTo>
                    <a:pt x="550" y="176"/>
                  </a:lnTo>
                  <a:lnTo>
                    <a:pt x="545" y="179"/>
                  </a:lnTo>
                  <a:lnTo>
                    <a:pt x="537" y="179"/>
                  </a:lnTo>
                  <a:lnTo>
                    <a:pt x="532" y="187"/>
                  </a:lnTo>
                  <a:lnTo>
                    <a:pt x="527" y="202"/>
                  </a:lnTo>
                  <a:lnTo>
                    <a:pt x="522" y="205"/>
                  </a:lnTo>
                  <a:lnTo>
                    <a:pt x="517" y="207"/>
                  </a:lnTo>
                  <a:lnTo>
                    <a:pt x="512" y="207"/>
                  </a:lnTo>
                  <a:lnTo>
                    <a:pt x="506" y="210"/>
                  </a:lnTo>
                  <a:lnTo>
                    <a:pt x="503" y="211"/>
                  </a:lnTo>
                  <a:lnTo>
                    <a:pt x="501" y="216"/>
                  </a:lnTo>
                  <a:lnTo>
                    <a:pt x="492" y="216"/>
                  </a:lnTo>
                  <a:lnTo>
                    <a:pt x="480" y="221"/>
                  </a:lnTo>
                  <a:lnTo>
                    <a:pt x="478" y="221"/>
                  </a:lnTo>
                  <a:lnTo>
                    <a:pt x="470" y="225"/>
                  </a:lnTo>
                  <a:lnTo>
                    <a:pt x="462" y="229"/>
                  </a:lnTo>
                  <a:lnTo>
                    <a:pt x="457" y="232"/>
                  </a:lnTo>
                  <a:lnTo>
                    <a:pt x="449" y="240"/>
                  </a:lnTo>
                  <a:lnTo>
                    <a:pt x="447" y="241"/>
                  </a:lnTo>
                  <a:lnTo>
                    <a:pt x="428" y="245"/>
                  </a:lnTo>
                  <a:lnTo>
                    <a:pt x="411" y="245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394" y="235"/>
                  </a:lnTo>
                  <a:lnTo>
                    <a:pt x="390" y="231"/>
                  </a:lnTo>
                  <a:lnTo>
                    <a:pt x="387" y="226"/>
                  </a:lnTo>
                  <a:lnTo>
                    <a:pt x="384" y="221"/>
                  </a:lnTo>
                  <a:lnTo>
                    <a:pt x="379" y="214"/>
                  </a:lnTo>
                  <a:lnTo>
                    <a:pt x="379" y="216"/>
                  </a:lnTo>
                  <a:lnTo>
                    <a:pt x="368" y="221"/>
                  </a:lnTo>
                  <a:lnTo>
                    <a:pt x="362" y="192"/>
                  </a:lnTo>
                  <a:lnTo>
                    <a:pt x="354" y="181"/>
                  </a:lnTo>
                  <a:lnTo>
                    <a:pt x="349" y="176"/>
                  </a:lnTo>
                  <a:lnTo>
                    <a:pt x="338" y="176"/>
                  </a:lnTo>
                  <a:lnTo>
                    <a:pt x="319" y="186"/>
                  </a:lnTo>
                  <a:lnTo>
                    <a:pt x="317" y="186"/>
                  </a:lnTo>
                  <a:lnTo>
                    <a:pt x="313" y="179"/>
                  </a:lnTo>
                  <a:lnTo>
                    <a:pt x="309" y="177"/>
                  </a:lnTo>
                  <a:lnTo>
                    <a:pt x="307" y="177"/>
                  </a:lnTo>
                  <a:lnTo>
                    <a:pt x="303" y="182"/>
                  </a:lnTo>
                  <a:lnTo>
                    <a:pt x="302" y="188"/>
                  </a:lnTo>
                  <a:lnTo>
                    <a:pt x="298" y="192"/>
                  </a:lnTo>
                  <a:lnTo>
                    <a:pt x="218" y="192"/>
                  </a:lnTo>
                  <a:lnTo>
                    <a:pt x="217" y="191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5"/>
                  </a:lnTo>
                  <a:lnTo>
                    <a:pt x="221" y="226"/>
                  </a:lnTo>
                  <a:lnTo>
                    <a:pt x="225" y="231"/>
                  </a:lnTo>
                  <a:lnTo>
                    <a:pt x="232" y="231"/>
                  </a:lnTo>
                  <a:lnTo>
                    <a:pt x="234" y="229"/>
                  </a:lnTo>
                  <a:lnTo>
                    <a:pt x="244" y="227"/>
                  </a:lnTo>
                  <a:lnTo>
                    <a:pt x="249" y="235"/>
                  </a:lnTo>
                  <a:lnTo>
                    <a:pt x="250" y="242"/>
                  </a:lnTo>
                  <a:lnTo>
                    <a:pt x="254" y="252"/>
                  </a:lnTo>
                  <a:lnTo>
                    <a:pt x="254" y="253"/>
                  </a:lnTo>
                  <a:lnTo>
                    <a:pt x="249" y="254"/>
                  </a:lnTo>
                  <a:lnTo>
                    <a:pt x="248" y="252"/>
                  </a:lnTo>
                  <a:lnTo>
                    <a:pt x="244" y="251"/>
                  </a:lnTo>
                  <a:lnTo>
                    <a:pt x="234" y="249"/>
                  </a:lnTo>
                  <a:lnTo>
                    <a:pt x="227" y="252"/>
                  </a:lnTo>
                  <a:lnTo>
                    <a:pt x="210" y="254"/>
                  </a:lnTo>
                  <a:lnTo>
                    <a:pt x="205" y="257"/>
                  </a:lnTo>
                  <a:lnTo>
                    <a:pt x="205" y="295"/>
                  </a:lnTo>
                  <a:lnTo>
                    <a:pt x="210" y="300"/>
                  </a:lnTo>
                  <a:lnTo>
                    <a:pt x="222" y="310"/>
                  </a:lnTo>
                  <a:lnTo>
                    <a:pt x="228" y="316"/>
                  </a:lnTo>
                  <a:lnTo>
                    <a:pt x="233" y="326"/>
                  </a:lnTo>
                  <a:lnTo>
                    <a:pt x="240" y="354"/>
                  </a:lnTo>
                  <a:lnTo>
                    <a:pt x="239" y="360"/>
                  </a:lnTo>
                  <a:lnTo>
                    <a:pt x="238" y="370"/>
                  </a:lnTo>
                  <a:lnTo>
                    <a:pt x="228" y="433"/>
                  </a:lnTo>
                  <a:lnTo>
                    <a:pt x="227" y="434"/>
                  </a:lnTo>
                  <a:lnTo>
                    <a:pt x="223" y="452"/>
                  </a:lnTo>
                  <a:lnTo>
                    <a:pt x="220" y="460"/>
                  </a:lnTo>
                  <a:lnTo>
                    <a:pt x="218" y="472"/>
                  </a:lnTo>
                  <a:lnTo>
                    <a:pt x="217" y="475"/>
                  </a:lnTo>
                  <a:lnTo>
                    <a:pt x="216" y="483"/>
                  </a:lnTo>
                  <a:lnTo>
                    <a:pt x="213" y="498"/>
                  </a:lnTo>
                  <a:lnTo>
                    <a:pt x="211" y="504"/>
                  </a:lnTo>
                  <a:lnTo>
                    <a:pt x="210" y="511"/>
                  </a:lnTo>
                  <a:lnTo>
                    <a:pt x="209" y="514"/>
                  </a:lnTo>
                  <a:lnTo>
                    <a:pt x="202" y="517"/>
                  </a:lnTo>
                  <a:lnTo>
                    <a:pt x="182" y="516"/>
                  </a:lnTo>
                  <a:lnTo>
                    <a:pt x="169" y="521"/>
                  </a:lnTo>
                  <a:lnTo>
                    <a:pt x="118" y="536"/>
                  </a:lnTo>
                  <a:lnTo>
                    <a:pt x="99" y="543"/>
                  </a:lnTo>
                  <a:lnTo>
                    <a:pt x="83" y="554"/>
                  </a:lnTo>
                  <a:lnTo>
                    <a:pt x="72" y="563"/>
                  </a:lnTo>
                  <a:lnTo>
                    <a:pt x="59" y="579"/>
                  </a:lnTo>
                  <a:lnTo>
                    <a:pt x="50" y="591"/>
                  </a:lnTo>
                  <a:lnTo>
                    <a:pt x="41" y="607"/>
                  </a:lnTo>
                  <a:lnTo>
                    <a:pt x="39" y="613"/>
                  </a:lnTo>
                  <a:lnTo>
                    <a:pt x="39" y="643"/>
                  </a:lnTo>
                  <a:lnTo>
                    <a:pt x="30" y="644"/>
                  </a:lnTo>
                  <a:lnTo>
                    <a:pt x="21" y="646"/>
                  </a:lnTo>
                  <a:lnTo>
                    <a:pt x="17" y="651"/>
                  </a:lnTo>
                  <a:lnTo>
                    <a:pt x="13" y="668"/>
                  </a:lnTo>
                  <a:lnTo>
                    <a:pt x="1" y="690"/>
                  </a:lnTo>
                  <a:lnTo>
                    <a:pt x="0" y="694"/>
                  </a:lnTo>
                  <a:lnTo>
                    <a:pt x="0" y="698"/>
                  </a:lnTo>
                  <a:lnTo>
                    <a:pt x="11" y="721"/>
                  </a:lnTo>
                  <a:lnTo>
                    <a:pt x="13" y="733"/>
                  </a:lnTo>
                  <a:lnTo>
                    <a:pt x="14" y="737"/>
                  </a:lnTo>
                  <a:lnTo>
                    <a:pt x="23" y="748"/>
                  </a:lnTo>
                  <a:lnTo>
                    <a:pt x="27" y="756"/>
                  </a:lnTo>
                  <a:lnTo>
                    <a:pt x="39" y="769"/>
                  </a:lnTo>
                  <a:lnTo>
                    <a:pt x="49" y="775"/>
                  </a:lnTo>
                  <a:lnTo>
                    <a:pt x="50" y="784"/>
                  </a:lnTo>
                  <a:lnTo>
                    <a:pt x="44" y="794"/>
                  </a:lnTo>
                  <a:lnTo>
                    <a:pt x="45" y="797"/>
                  </a:lnTo>
                  <a:lnTo>
                    <a:pt x="57" y="801"/>
                  </a:lnTo>
                  <a:lnTo>
                    <a:pt x="77" y="802"/>
                  </a:lnTo>
                  <a:lnTo>
                    <a:pt x="82" y="806"/>
                  </a:lnTo>
                  <a:lnTo>
                    <a:pt x="86" y="811"/>
                  </a:lnTo>
                  <a:lnTo>
                    <a:pt x="88" y="822"/>
                  </a:lnTo>
                  <a:lnTo>
                    <a:pt x="91" y="826"/>
                  </a:lnTo>
                  <a:lnTo>
                    <a:pt x="104" y="829"/>
                  </a:lnTo>
                  <a:lnTo>
                    <a:pt x="119" y="830"/>
                  </a:lnTo>
                  <a:lnTo>
                    <a:pt x="127" y="829"/>
                  </a:lnTo>
                  <a:lnTo>
                    <a:pt x="145" y="819"/>
                  </a:lnTo>
                  <a:lnTo>
                    <a:pt x="167" y="803"/>
                  </a:lnTo>
                  <a:lnTo>
                    <a:pt x="177" y="794"/>
                  </a:lnTo>
                  <a:lnTo>
                    <a:pt x="180" y="792"/>
                  </a:lnTo>
                  <a:lnTo>
                    <a:pt x="180" y="795"/>
                  </a:lnTo>
                  <a:lnTo>
                    <a:pt x="180" y="849"/>
                  </a:lnTo>
                  <a:lnTo>
                    <a:pt x="180" y="853"/>
                  </a:lnTo>
                  <a:lnTo>
                    <a:pt x="180" y="882"/>
                  </a:lnTo>
                  <a:lnTo>
                    <a:pt x="183" y="886"/>
                  </a:lnTo>
                  <a:lnTo>
                    <a:pt x="189" y="889"/>
                  </a:lnTo>
                  <a:lnTo>
                    <a:pt x="194" y="889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209" y="883"/>
                  </a:lnTo>
                  <a:lnTo>
                    <a:pt x="226" y="882"/>
                  </a:lnTo>
                  <a:lnTo>
                    <a:pt x="228" y="880"/>
                  </a:lnTo>
                  <a:lnTo>
                    <a:pt x="236" y="880"/>
                  </a:lnTo>
                  <a:lnTo>
                    <a:pt x="254" y="886"/>
                  </a:lnTo>
                  <a:lnTo>
                    <a:pt x="295" y="887"/>
                  </a:lnTo>
                  <a:lnTo>
                    <a:pt x="303" y="883"/>
                  </a:lnTo>
                  <a:lnTo>
                    <a:pt x="308" y="880"/>
                  </a:lnTo>
                  <a:lnTo>
                    <a:pt x="334" y="871"/>
                  </a:lnTo>
                  <a:lnTo>
                    <a:pt x="341" y="867"/>
                  </a:lnTo>
                  <a:lnTo>
                    <a:pt x="366" y="845"/>
                  </a:lnTo>
                  <a:lnTo>
                    <a:pt x="383" y="826"/>
                  </a:lnTo>
                  <a:lnTo>
                    <a:pt x="389" y="819"/>
                  </a:lnTo>
                  <a:lnTo>
                    <a:pt x="405" y="816"/>
                  </a:lnTo>
                  <a:lnTo>
                    <a:pt x="411" y="816"/>
                  </a:lnTo>
                  <a:lnTo>
                    <a:pt x="438" y="812"/>
                  </a:lnTo>
                  <a:lnTo>
                    <a:pt x="457" y="813"/>
                  </a:lnTo>
                  <a:lnTo>
                    <a:pt x="460" y="816"/>
                  </a:lnTo>
                  <a:lnTo>
                    <a:pt x="465" y="823"/>
                  </a:lnTo>
                  <a:lnTo>
                    <a:pt x="468" y="840"/>
                  </a:lnTo>
                  <a:lnTo>
                    <a:pt x="468" y="872"/>
                  </a:lnTo>
                  <a:lnTo>
                    <a:pt x="467" y="882"/>
                  </a:lnTo>
                  <a:lnTo>
                    <a:pt x="462" y="889"/>
                  </a:lnTo>
                  <a:lnTo>
                    <a:pt x="460" y="893"/>
                  </a:lnTo>
                  <a:lnTo>
                    <a:pt x="459" y="900"/>
                  </a:lnTo>
                  <a:lnTo>
                    <a:pt x="465" y="924"/>
                  </a:lnTo>
                  <a:lnTo>
                    <a:pt x="474" y="937"/>
                  </a:lnTo>
                  <a:lnTo>
                    <a:pt x="481" y="943"/>
                  </a:lnTo>
                  <a:lnTo>
                    <a:pt x="508" y="963"/>
                  </a:lnTo>
                  <a:lnTo>
                    <a:pt x="521" y="967"/>
                  </a:lnTo>
                  <a:lnTo>
                    <a:pt x="538" y="969"/>
                  </a:lnTo>
                  <a:lnTo>
                    <a:pt x="557" y="969"/>
                  </a:lnTo>
                  <a:lnTo>
                    <a:pt x="573" y="973"/>
                  </a:lnTo>
                  <a:lnTo>
                    <a:pt x="580" y="979"/>
                  </a:lnTo>
                  <a:lnTo>
                    <a:pt x="582" y="983"/>
                  </a:lnTo>
                  <a:lnTo>
                    <a:pt x="589" y="991"/>
                  </a:lnTo>
                  <a:lnTo>
                    <a:pt x="597" y="995"/>
                  </a:lnTo>
                  <a:lnTo>
                    <a:pt x="635" y="1005"/>
                  </a:lnTo>
                  <a:lnTo>
                    <a:pt x="651" y="1020"/>
                  </a:lnTo>
                  <a:lnTo>
                    <a:pt x="656" y="1023"/>
                  </a:lnTo>
                  <a:lnTo>
                    <a:pt x="666" y="1023"/>
                  </a:lnTo>
                  <a:lnTo>
                    <a:pt x="675" y="1021"/>
                  </a:lnTo>
                  <a:lnTo>
                    <a:pt x="680" y="1021"/>
                  </a:lnTo>
                  <a:lnTo>
                    <a:pt x="693" y="1023"/>
                  </a:lnTo>
                  <a:lnTo>
                    <a:pt x="712" y="1034"/>
                  </a:lnTo>
                  <a:lnTo>
                    <a:pt x="720" y="1039"/>
                  </a:lnTo>
                  <a:lnTo>
                    <a:pt x="726" y="1050"/>
                  </a:lnTo>
                  <a:lnTo>
                    <a:pt x="731" y="1065"/>
                  </a:lnTo>
                  <a:lnTo>
                    <a:pt x="732" y="1080"/>
                  </a:lnTo>
                  <a:lnTo>
                    <a:pt x="736" y="1088"/>
                  </a:lnTo>
                  <a:lnTo>
                    <a:pt x="739" y="1093"/>
                  </a:lnTo>
                  <a:lnTo>
                    <a:pt x="739" y="1102"/>
                  </a:lnTo>
                  <a:lnTo>
                    <a:pt x="737" y="1119"/>
                  </a:lnTo>
                  <a:lnTo>
                    <a:pt x="729" y="1120"/>
                  </a:lnTo>
                  <a:lnTo>
                    <a:pt x="729" y="1124"/>
                  </a:lnTo>
                  <a:lnTo>
                    <a:pt x="729" y="1129"/>
                  </a:lnTo>
                  <a:lnTo>
                    <a:pt x="736" y="1145"/>
                  </a:lnTo>
                  <a:lnTo>
                    <a:pt x="743" y="1168"/>
                  </a:lnTo>
                  <a:lnTo>
                    <a:pt x="749" y="1181"/>
                  </a:lnTo>
                  <a:lnTo>
                    <a:pt x="764" y="1181"/>
                  </a:lnTo>
                  <a:lnTo>
                    <a:pt x="775" y="1182"/>
                  </a:lnTo>
                  <a:lnTo>
                    <a:pt x="788" y="1182"/>
                  </a:lnTo>
                  <a:lnTo>
                    <a:pt x="793" y="1184"/>
                  </a:lnTo>
                  <a:lnTo>
                    <a:pt x="836" y="1184"/>
                  </a:lnTo>
                  <a:lnTo>
                    <a:pt x="841" y="1185"/>
                  </a:lnTo>
                  <a:lnTo>
                    <a:pt x="844" y="1188"/>
                  </a:lnTo>
                  <a:lnTo>
                    <a:pt x="846" y="1193"/>
                  </a:lnTo>
                  <a:lnTo>
                    <a:pt x="844" y="1203"/>
                  </a:lnTo>
                  <a:lnTo>
                    <a:pt x="841" y="1211"/>
                  </a:lnTo>
                  <a:lnTo>
                    <a:pt x="841" y="1217"/>
                  </a:lnTo>
                  <a:lnTo>
                    <a:pt x="846" y="1237"/>
                  </a:lnTo>
                  <a:lnTo>
                    <a:pt x="863" y="1243"/>
                  </a:lnTo>
                  <a:lnTo>
                    <a:pt x="866" y="1246"/>
                  </a:lnTo>
                  <a:lnTo>
                    <a:pt x="871" y="1260"/>
                  </a:lnTo>
                  <a:lnTo>
                    <a:pt x="881" y="1279"/>
                  </a:lnTo>
                  <a:lnTo>
                    <a:pt x="883" y="1289"/>
                  </a:lnTo>
                  <a:lnTo>
                    <a:pt x="883" y="1312"/>
                  </a:lnTo>
                  <a:lnTo>
                    <a:pt x="882" y="1341"/>
                  </a:lnTo>
                  <a:lnTo>
                    <a:pt x="881" y="1345"/>
                  </a:lnTo>
                  <a:lnTo>
                    <a:pt x="876" y="1356"/>
                  </a:lnTo>
                  <a:lnTo>
                    <a:pt x="871" y="1367"/>
                  </a:lnTo>
                  <a:lnTo>
                    <a:pt x="869" y="1373"/>
                  </a:lnTo>
                  <a:lnTo>
                    <a:pt x="869" y="1381"/>
                  </a:lnTo>
                  <a:lnTo>
                    <a:pt x="871" y="1386"/>
                  </a:lnTo>
                  <a:lnTo>
                    <a:pt x="872" y="1398"/>
                  </a:lnTo>
                  <a:lnTo>
                    <a:pt x="871" y="1399"/>
                  </a:lnTo>
                  <a:lnTo>
                    <a:pt x="863" y="1402"/>
                  </a:lnTo>
                  <a:lnTo>
                    <a:pt x="862" y="1403"/>
                  </a:lnTo>
                  <a:lnTo>
                    <a:pt x="861" y="1408"/>
                  </a:lnTo>
                  <a:lnTo>
                    <a:pt x="861" y="1410"/>
                  </a:lnTo>
                  <a:lnTo>
                    <a:pt x="868" y="1424"/>
                  </a:lnTo>
                  <a:lnTo>
                    <a:pt x="869" y="1426"/>
                  </a:lnTo>
                  <a:lnTo>
                    <a:pt x="871" y="1474"/>
                  </a:lnTo>
                  <a:lnTo>
                    <a:pt x="869" y="1507"/>
                  </a:lnTo>
                  <a:lnTo>
                    <a:pt x="873" y="1516"/>
                  </a:lnTo>
                  <a:lnTo>
                    <a:pt x="879" y="1518"/>
                  </a:lnTo>
                  <a:lnTo>
                    <a:pt x="894" y="1522"/>
                  </a:lnTo>
                  <a:lnTo>
                    <a:pt x="901" y="1526"/>
                  </a:lnTo>
                  <a:lnTo>
                    <a:pt x="919" y="1528"/>
                  </a:lnTo>
                  <a:lnTo>
                    <a:pt x="931" y="1528"/>
                  </a:lnTo>
                  <a:lnTo>
                    <a:pt x="943" y="1527"/>
                  </a:lnTo>
                  <a:lnTo>
                    <a:pt x="948" y="1524"/>
                  </a:lnTo>
                  <a:lnTo>
                    <a:pt x="957" y="1521"/>
                  </a:lnTo>
                  <a:lnTo>
                    <a:pt x="963" y="1526"/>
                  </a:lnTo>
                  <a:lnTo>
                    <a:pt x="986" y="1533"/>
                  </a:lnTo>
                  <a:lnTo>
                    <a:pt x="992" y="1542"/>
                  </a:lnTo>
                  <a:lnTo>
                    <a:pt x="994" y="1548"/>
                  </a:lnTo>
                  <a:lnTo>
                    <a:pt x="996" y="1571"/>
                  </a:lnTo>
                  <a:lnTo>
                    <a:pt x="1000" y="1583"/>
                  </a:lnTo>
                  <a:lnTo>
                    <a:pt x="998" y="1608"/>
                  </a:lnTo>
                  <a:lnTo>
                    <a:pt x="1000" y="1613"/>
                  </a:lnTo>
                  <a:lnTo>
                    <a:pt x="1006" y="1620"/>
                  </a:lnTo>
                  <a:lnTo>
                    <a:pt x="1013" y="1625"/>
                  </a:lnTo>
                  <a:lnTo>
                    <a:pt x="1019" y="1628"/>
                  </a:lnTo>
                  <a:lnTo>
                    <a:pt x="1029" y="1628"/>
                  </a:lnTo>
                  <a:lnTo>
                    <a:pt x="1035" y="1625"/>
                  </a:lnTo>
                  <a:lnTo>
                    <a:pt x="1048" y="1625"/>
                  </a:lnTo>
                  <a:lnTo>
                    <a:pt x="1057" y="1623"/>
                  </a:lnTo>
                  <a:lnTo>
                    <a:pt x="1062" y="1628"/>
                  </a:lnTo>
                  <a:lnTo>
                    <a:pt x="1067" y="1636"/>
                  </a:lnTo>
                  <a:lnTo>
                    <a:pt x="1067" y="1661"/>
                  </a:lnTo>
                  <a:lnTo>
                    <a:pt x="1066" y="1664"/>
                  </a:lnTo>
                  <a:lnTo>
                    <a:pt x="1062" y="1680"/>
                  </a:lnTo>
                  <a:lnTo>
                    <a:pt x="1059" y="1706"/>
                  </a:lnTo>
                  <a:lnTo>
                    <a:pt x="1057" y="1726"/>
                  </a:lnTo>
                  <a:lnTo>
                    <a:pt x="1066" y="1726"/>
                  </a:lnTo>
                  <a:lnTo>
                    <a:pt x="1070" y="1725"/>
                  </a:lnTo>
                  <a:lnTo>
                    <a:pt x="1084" y="1725"/>
                  </a:lnTo>
                  <a:lnTo>
                    <a:pt x="1091" y="1732"/>
                  </a:lnTo>
                  <a:lnTo>
                    <a:pt x="1103" y="1771"/>
                  </a:lnTo>
                  <a:lnTo>
                    <a:pt x="1103" y="1803"/>
                  </a:lnTo>
                  <a:lnTo>
                    <a:pt x="1102" y="1814"/>
                  </a:lnTo>
                  <a:lnTo>
                    <a:pt x="1099" y="1818"/>
                  </a:lnTo>
                  <a:lnTo>
                    <a:pt x="1097" y="1822"/>
                  </a:lnTo>
                  <a:lnTo>
                    <a:pt x="1073" y="1838"/>
                  </a:lnTo>
                  <a:lnTo>
                    <a:pt x="1066" y="1840"/>
                  </a:lnTo>
                  <a:lnTo>
                    <a:pt x="1054" y="1841"/>
                  </a:lnTo>
                  <a:lnTo>
                    <a:pt x="1046" y="1845"/>
                  </a:lnTo>
                  <a:lnTo>
                    <a:pt x="1037" y="1857"/>
                  </a:lnTo>
                  <a:lnTo>
                    <a:pt x="1028" y="1867"/>
                  </a:lnTo>
                  <a:lnTo>
                    <a:pt x="984" y="1905"/>
                  </a:lnTo>
                  <a:lnTo>
                    <a:pt x="982" y="1909"/>
                  </a:lnTo>
                  <a:lnTo>
                    <a:pt x="978" y="1916"/>
                  </a:lnTo>
                  <a:lnTo>
                    <a:pt x="958" y="1941"/>
                  </a:lnTo>
                  <a:lnTo>
                    <a:pt x="955" y="1947"/>
                  </a:lnTo>
                  <a:lnTo>
                    <a:pt x="937" y="1968"/>
                  </a:lnTo>
                  <a:lnTo>
                    <a:pt x="922" y="1980"/>
                  </a:lnTo>
                  <a:lnTo>
                    <a:pt x="915" y="1989"/>
                  </a:lnTo>
                  <a:lnTo>
                    <a:pt x="906" y="1995"/>
                  </a:lnTo>
                  <a:lnTo>
                    <a:pt x="904" y="2000"/>
                  </a:lnTo>
                  <a:lnTo>
                    <a:pt x="895" y="2010"/>
                  </a:lnTo>
                  <a:lnTo>
                    <a:pt x="885" y="2015"/>
                  </a:lnTo>
                  <a:lnTo>
                    <a:pt x="904" y="2017"/>
                  </a:lnTo>
                  <a:lnTo>
                    <a:pt x="911" y="2013"/>
                  </a:lnTo>
                  <a:lnTo>
                    <a:pt x="915" y="2007"/>
                  </a:lnTo>
                  <a:lnTo>
                    <a:pt x="920" y="2005"/>
                  </a:lnTo>
                  <a:lnTo>
                    <a:pt x="925" y="2005"/>
                  </a:lnTo>
                  <a:lnTo>
                    <a:pt x="931" y="2007"/>
                  </a:lnTo>
                  <a:lnTo>
                    <a:pt x="943" y="2017"/>
                  </a:lnTo>
                  <a:lnTo>
                    <a:pt x="948" y="2022"/>
                  </a:lnTo>
                  <a:lnTo>
                    <a:pt x="959" y="2032"/>
                  </a:lnTo>
                  <a:lnTo>
                    <a:pt x="968" y="2040"/>
                  </a:lnTo>
                  <a:lnTo>
                    <a:pt x="973" y="2055"/>
                  </a:lnTo>
                  <a:lnTo>
                    <a:pt x="974" y="2064"/>
                  </a:lnTo>
                  <a:lnTo>
                    <a:pt x="982" y="2065"/>
                  </a:lnTo>
                  <a:lnTo>
                    <a:pt x="986" y="2064"/>
                  </a:lnTo>
                  <a:lnTo>
                    <a:pt x="1000" y="2053"/>
                  </a:lnTo>
                  <a:lnTo>
                    <a:pt x="1005" y="2056"/>
                  </a:lnTo>
                  <a:lnTo>
                    <a:pt x="1006" y="2060"/>
                  </a:lnTo>
                  <a:lnTo>
                    <a:pt x="1011" y="2070"/>
                  </a:lnTo>
                  <a:lnTo>
                    <a:pt x="1018" y="2078"/>
                  </a:lnTo>
                  <a:lnTo>
                    <a:pt x="1021" y="2081"/>
                  </a:lnTo>
                  <a:lnTo>
                    <a:pt x="1025" y="2082"/>
                  </a:lnTo>
                  <a:lnTo>
                    <a:pt x="1033" y="2082"/>
                  </a:lnTo>
                  <a:lnTo>
                    <a:pt x="1040" y="2091"/>
                  </a:lnTo>
                  <a:lnTo>
                    <a:pt x="1052" y="2092"/>
                  </a:lnTo>
                  <a:lnTo>
                    <a:pt x="1055" y="2096"/>
                  </a:lnTo>
                  <a:lnTo>
                    <a:pt x="1062" y="2107"/>
                  </a:lnTo>
                  <a:lnTo>
                    <a:pt x="1068" y="2112"/>
                  </a:lnTo>
                  <a:lnTo>
                    <a:pt x="1077" y="2117"/>
                  </a:lnTo>
                  <a:lnTo>
                    <a:pt x="1082" y="2118"/>
                  </a:lnTo>
                  <a:lnTo>
                    <a:pt x="1097" y="2125"/>
                  </a:lnTo>
                  <a:lnTo>
                    <a:pt x="1100" y="2131"/>
                  </a:lnTo>
                  <a:lnTo>
                    <a:pt x="1104" y="2150"/>
                  </a:lnTo>
                  <a:lnTo>
                    <a:pt x="1107" y="2153"/>
                  </a:lnTo>
                  <a:lnTo>
                    <a:pt x="1127" y="2168"/>
                  </a:lnTo>
                  <a:lnTo>
                    <a:pt x="1132" y="2177"/>
                  </a:lnTo>
                  <a:lnTo>
                    <a:pt x="1131" y="2179"/>
                  </a:lnTo>
                  <a:lnTo>
                    <a:pt x="1126" y="2180"/>
                  </a:lnTo>
                  <a:lnTo>
                    <a:pt x="1124" y="2188"/>
                  </a:lnTo>
                  <a:lnTo>
                    <a:pt x="1121" y="2189"/>
                  </a:lnTo>
                  <a:lnTo>
                    <a:pt x="1116" y="2196"/>
                  </a:lnTo>
                  <a:lnTo>
                    <a:pt x="1114" y="2204"/>
                  </a:lnTo>
                  <a:lnTo>
                    <a:pt x="1114" y="2220"/>
                  </a:lnTo>
                  <a:lnTo>
                    <a:pt x="1111" y="2234"/>
                  </a:lnTo>
                  <a:lnTo>
                    <a:pt x="1113" y="2236"/>
                  </a:lnTo>
                  <a:lnTo>
                    <a:pt x="1116" y="2241"/>
                  </a:lnTo>
                  <a:lnTo>
                    <a:pt x="1116" y="2237"/>
                  </a:lnTo>
                  <a:lnTo>
                    <a:pt x="1121" y="2232"/>
                  </a:lnTo>
                  <a:lnTo>
                    <a:pt x="1130" y="2227"/>
                  </a:lnTo>
                  <a:lnTo>
                    <a:pt x="1145" y="2215"/>
                  </a:lnTo>
                  <a:lnTo>
                    <a:pt x="1156" y="2196"/>
                  </a:lnTo>
                  <a:lnTo>
                    <a:pt x="1167" y="2184"/>
                  </a:lnTo>
                  <a:lnTo>
                    <a:pt x="1173" y="2156"/>
                  </a:lnTo>
                  <a:lnTo>
                    <a:pt x="1178" y="2148"/>
                  </a:lnTo>
                  <a:lnTo>
                    <a:pt x="1193" y="2132"/>
                  </a:lnTo>
                  <a:lnTo>
                    <a:pt x="1199" y="2129"/>
                  </a:lnTo>
                  <a:lnTo>
                    <a:pt x="1221" y="2112"/>
                  </a:lnTo>
                  <a:lnTo>
                    <a:pt x="1229" y="2108"/>
                  </a:lnTo>
                  <a:lnTo>
                    <a:pt x="1238" y="2102"/>
                  </a:lnTo>
                  <a:lnTo>
                    <a:pt x="1244" y="2096"/>
                  </a:lnTo>
                  <a:lnTo>
                    <a:pt x="1247" y="2088"/>
                  </a:lnTo>
                  <a:lnTo>
                    <a:pt x="1253" y="2078"/>
                  </a:lnTo>
                  <a:lnTo>
                    <a:pt x="1267" y="2059"/>
                  </a:lnTo>
                  <a:lnTo>
                    <a:pt x="1275" y="2045"/>
                  </a:lnTo>
                  <a:lnTo>
                    <a:pt x="1286" y="2032"/>
                  </a:lnTo>
                  <a:lnTo>
                    <a:pt x="1291" y="2010"/>
                  </a:lnTo>
                  <a:lnTo>
                    <a:pt x="1303" y="1981"/>
                  </a:lnTo>
                  <a:lnTo>
                    <a:pt x="1309" y="1973"/>
                  </a:lnTo>
                  <a:lnTo>
                    <a:pt x="1314" y="1963"/>
                  </a:lnTo>
                  <a:lnTo>
                    <a:pt x="1318" y="1956"/>
                  </a:lnTo>
                  <a:lnTo>
                    <a:pt x="1324" y="1951"/>
                  </a:lnTo>
                  <a:lnTo>
                    <a:pt x="1339" y="1930"/>
                  </a:lnTo>
                  <a:lnTo>
                    <a:pt x="1346" y="1922"/>
                  </a:lnTo>
                  <a:lnTo>
                    <a:pt x="1352" y="1919"/>
                  </a:lnTo>
                  <a:lnTo>
                    <a:pt x="1363" y="1915"/>
                  </a:lnTo>
                  <a:lnTo>
                    <a:pt x="1368" y="1902"/>
                  </a:lnTo>
                  <a:lnTo>
                    <a:pt x="1377" y="1895"/>
                  </a:lnTo>
                  <a:lnTo>
                    <a:pt x="1380" y="1873"/>
                  </a:lnTo>
                  <a:lnTo>
                    <a:pt x="1382" y="1834"/>
                  </a:lnTo>
                  <a:lnTo>
                    <a:pt x="1384" y="1829"/>
                  </a:lnTo>
                  <a:lnTo>
                    <a:pt x="1390" y="1829"/>
                  </a:lnTo>
                  <a:lnTo>
                    <a:pt x="1392" y="1825"/>
                  </a:lnTo>
                  <a:lnTo>
                    <a:pt x="1389" y="1820"/>
                  </a:lnTo>
                  <a:lnTo>
                    <a:pt x="1382" y="1813"/>
                  </a:lnTo>
                  <a:lnTo>
                    <a:pt x="1380" y="1809"/>
                  </a:lnTo>
                  <a:lnTo>
                    <a:pt x="1380" y="1795"/>
                  </a:lnTo>
                  <a:lnTo>
                    <a:pt x="1378" y="1792"/>
                  </a:lnTo>
                  <a:lnTo>
                    <a:pt x="1378" y="1777"/>
                  </a:lnTo>
                  <a:lnTo>
                    <a:pt x="1376" y="1769"/>
                  </a:lnTo>
                  <a:lnTo>
                    <a:pt x="1376" y="1762"/>
                  </a:lnTo>
                  <a:lnTo>
                    <a:pt x="1378" y="1758"/>
                  </a:lnTo>
                  <a:lnTo>
                    <a:pt x="1380" y="1752"/>
                  </a:lnTo>
                  <a:lnTo>
                    <a:pt x="1380" y="1742"/>
                  </a:lnTo>
                  <a:lnTo>
                    <a:pt x="1390" y="1726"/>
                  </a:lnTo>
                  <a:lnTo>
                    <a:pt x="1395" y="1719"/>
                  </a:lnTo>
                  <a:lnTo>
                    <a:pt x="1409" y="1706"/>
                  </a:lnTo>
                  <a:lnTo>
                    <a:pt x="1428" y="1684"/>
                  </a:lnTo>
                  <a:lnTo>
                    <a:pt x="1431" y="1684"/>
                  </a:lnTo>
                  <a:lnTo>
                    <a:pt x="1436" y="1680"/>
                  </a:lnTo>
                  <a:lnTo>
                    <a:pt x="1446" y="1672"/>
                  </a:lnTo>
                  <a:lnTo>
                    <a:pt x="1459" y="1662"/>
                  </a:lnTo>
                  <a:lnTo>
                    <a:pt x="1464" y="1656"/>
                  </a:lnTo>
                  <a:lnTo>
                    <a:pt x="1474" y="1650"/>
                  </a:lnTo>
                  <a:lnTo>
                    <a:pt x="1487" y="1636"/>
                  </a:lnTo>
                  <a:lnTo>
                    <a:pt x="1501" y="1628"/>
                  </a:lnTo>
                  <a:lnTo>
                    <a:pt x="1511" y="1628"/>
                  </a:lnTo>
                  <a:lnTo>
                    <a:pt x="1516" y="1625"/>
                  </a:lnTo>
                  <a:lnTo>
                    <a:pt x="1522" y="1618"/>
                  </a:lnTo>
                  <a:lnTo>
                    <a:pt x="1533" y="1614"/>
                  </a:lnTo>
                  <a:lnTo>
                    <a:pt x="1550" y="1614"/>
                  </a:lnTo>
                  <a:lnTo>
                    <a:pt x="1561" y="1606"/>
                  </a:lnTo>
                  <a:lnTo>
                    <a:pt x="1565" y="1604"/>
                  </a:lnTo>
                  <a:lnTo>
                    <a:pt x="1573" y="1593"/>
                  </a:lnTo>
                  <a:lnTo>
                    <a:pt x="1578" y="1591"/>
                  </a:lnTo>
                  <a:lnTo>
                    <a:pt x="1591" y="1588"/>
                  </a:lnTo>
                  <a:lnTo>
                    <a:pt x="1598" y="1588"/>
                  </a:lnTo>
                  <a:lnTo>
                    <a:pt x="1600" y="1585"/>
                  </a:lnTo>
                  <a:lnTo>
                    <a:pt x="1600" y="1581"/>
                  </a:lnTo>
                  <a:lnTo>
                    <a:pt x="1597" y="1579"/>
                  </a:lnTo>
                  <a:lnTo>
                    <a:pt x="1597" y="1576"/>
                  </a:lnTo>
                  <a:lnTo>
                    <a:pt x="1605" y="1569"/>
                  </a:lnTo>
                  <a:lnTo>
                    <a:pt x="1608" y="1569"/>
                  </a:lnTo>
                  <a:lnTo>
                    <a:pt x="1608" y="1567"/>
                  </a:lnTo>
                  <a:lnTo>
                    <a:pt x="1609" y="1571"/>
                  </a:lnTo>
                  <a:lnTo>
                    <a:pt x="1615" y="1572"/>
                  </a:lnTo>
                  <a:lnTo>
                    <a:pt x="1638" y="1566"/>
                  </a:lnTo>
                  <a:lnTo>
                    <a:pt x="1643" y="1566"/>
                  </a:lnTo>
                  <a:lnTo>
                    <a:pt x="1647" y="1569"/>
                  </a:lnTo>
                  <a:lnTo>
                    <a:pt x="1657" y="1570"/>
                  </a:lnTo>
                  <a:lnTo>
                    <a:pt x="1673" y="1564"/>
                  </a:lnTo>
                  <a:lnTo>
                    <a:pt x="1680" y="1564"/>
                  </a:lnTo>
                  <a:lnTo>
                    <a:pt x="1686" y="1566"/>
                  </a:lnTo>
                  <a:lnTo>
                    <a:pt x="1697" y="1567"/>
                  </a:lnTo>
                  <a:lnTo>
                    <a:pt x="1708" y="1567"/>
                  </a:lnTo>
                  <a:lnTo>
                    <a:pt x="1732" y="1564"/>
                  </a:lnTo>
                  <a:lnTo>
                    <a:pt x="1736" y="1563"/>
                  </a:lnTo>
                  <a:lnTo>
                    <a:pt x="1740" y="1554"/>
                  </a:lnTo>
                  <a:lnTo>
                    <a:pt x="1743" y="1542"/>
                  </a:lnTo>
                  <a:lnTo>
                    <a:pt x="1751" y="1533"/>
                  </a:lnTo>
                  <a:lnTo>
                    <a:pt x="1759" y="1529"/>
                  </a:lnTo>
                  <a:lnTo>
                    <a:pt x="1778" y="1521"/>
                  </a:lnTo>
                  <a:lnTo>
                    <a:pt x="1787" y="1512"/>
                  </a:lnTo>
                  <a:lnTo>
                    <a:pt x="1791" y="1505"/>
                  </a:lnTo>
                  <a:lnTo>
                    <a:pt x="1792" y="1497"/>
                  </a:lnTo>
                  <a:lnTo>
                    <a:pt x="1793" y="1483"/>
                  </a:lnTo>
                  <a:lnTo>
                    <a:pt x="1796" y="1469"/>
                  </a:lnTo>
                  <a:lnTo>
                    <a:pt x="1808" y="1452"/>
                  </a:lnTo>
                  <a:lnTo>
                    <a:pt x="1825" y="1431"/>
                  </a:lnTo>
                  <a:lnTo>
                    <a:pt x="1834" y="1416"/>
                  </a:lnTo>
                  <a:lnTo>
                    <a:pt x="1845" y="1388"/>
                  </a:lnTo>
                  <a:lnTo>
                    <a:pt x="1858" y="1373"/>
                  </a:lnTo>
                  <a:lnTo>
                    <a:pt x="1864" y="1365"/>
                  </a:lnTo>
                  <a:lnTo>
                    <a:pt x="1867" y="1335"/>
                  </a:lnTo>
                  <a:lnTo>
                    <a:pt x="1867" y="1318"/>
                  </a:lnTo>
                  <a:lnTo>
                    <a:pt x="1868" y="1305"/>
                  </a:lnTo>
                  <a:lnTo>
                    <a:pt x="1872" y="1291"/>
                  </a:lnTo>
                  <a:lnTo>
                    <a:pt x="1878" y="1282"/>
                  </a:lnTo>
                  <a:lnTo>
                    <a:pt x="1890" y="1268"/>
                  </a:lnTo>
                  <a:lnTo>
                    <a:pt x="1894" y="1260"/>
                  </a:lnTo>
                  <a:lnTo>
                    <a:pt x="1894" y="1244"/>
                  </a:lnTo>
                  <a:lnTo>
                    <a:pt x="1898" y="1206"/>
                  </a:lnTo>
                  <a:lnTo>
                    <a:pt x="1900" y="1199"/>
                  </a:lnTo>
                  <a:lnTo>
                    <a:pt x="1904" y="1173"/>
                  </a:lnTo>
                  <a:lnTo>
                    <a:pt x="1907" y="1156"/>
                  </a:lnTo>
                  <a:lnTo>
                    <a:pt x="1906" y="1144"/>
                  </a:lnTo>
                  <a:lnTo>
                    <a:pt x="1904" y="1134"/>
                  </a:lnTo>
                  <a:lnTo>
                    <a:pt x="1904" y="1111"/>
                  </a:lnTo>
                  <a:lnTo>
                    <a:pt x="1901" y="1102"/>
                  </a:lnTo>
                  <a:lnTo>
                    <a:pt x="1901" y="1080"/>
                  </a:lnTo>
                  <a:lnTo>
                    <a:pt x="1904" y="1052"/>
                  </a:lnTo>
                  <a:lnTo>
                    <a:pt x="1907" y="1034"/>
                  </a:lnTo>
                  <a:lnTo>
                    <a:pt x="1907" y="1022"/>
                  </a:lnTo>
                  <a:lnTo>
                    <a:pt x="1910" y="1009"/>
                  </a:lnTo>
                  <a:lnTo>
                    <a:pt x="1911" y="1006"/>
                  </a:lnTo>
                  <a:lnTo>
                    <a:pt x="1922" y="995"/>
                  </a:lnTo>
                  <a:lnTo>
                    <a:pt x="1926" y="995"/>
                  </a:lnTo>
                  <a:lnTo>
                    <a:pt x="1935" y="998"/>
                  </a:lnTo>
                  <a:lnTo>
                    <a:pt x="1937" y="998"/>
                  </a:lnTo>
                  <a:lnTo>
                    <a:pt x="1952" y="984"/>
                  </a:lnTo>
                  <a:lnTo>
                    <a:pt x="1963" y="969"/>
                  </a:lnTo>
                  <a:lnTo>
                    <a:pt x="1975" y="947"/>
                  </a:lnTo>
                  <a:lnTo>
                    <a:pt x="1981" y="929"/>
                  </a:lnTo>
                  <a:lnTo>
                    <a:pt x="1989" y="914"/>
                  </a:lnTo>
                  <a:lnTo>
                    <a:pt x="1997" y="902"/>
                  </a:lnTo>
                  <a:lnTo>
                    <a:pt x="2013" y="889"/>
                  </a:lnTo>
                  <a:lnTo>
                    <a:pt x="2018" y="881"/>
                  </a:lnTo>
                  <a:lnTo>
                    <a:pt x="2028" y="871"/>
                  </a:lnTo>
                  <a:lnTo>
                    <a:pt x="2049" y="860"/>
                  </a:lnTo>
                  <a:lnTo>
                    <a:pt x="2055" y="853"/>
                  </a:lnTo>
                  <a:lnTo>
                    <a:pt x="2063" y="840"/>
                  </a:lnTo>
                  <a:lnTo>
                    <a:pt x="2076" y="824"/>
                  </a:lnTo>
                  <a:lnTo>
                    <a:pt x="2094" y="805"/>
                  </a:lnTo>
                  <a:lnTo>
                    <a:pt x="2111" y="779"/>
                  </a:lnTo>
                  <a:lnTo>
                    <a:pt x="2115" y="776"/>
                  </a:lnTo>
                  <a:lnTo>
                    <a:pt x="2120" y="767"/>
                  </a:lnTo>
                  <a:lnTo>
                    <a:pt x="2120" y="767"/>
                  </a:lnTo>
                  <a:lnTo>
                    <a:pt x="2130" y="724"/>
                  </a:lnTo>
                  <a:lnTo>
                    <a:pt x="2132" y="709"/>
                  </a:lnTo>
                  <a:lnTo>
                    <a:pt x="2135" y="673"/>
                  </a:lnTo>
                  <a:lnTo>
                    <a:pt x="2135" y="650"/>
                  </a:lnTo>
                  <a:lnTo>
                    <a:pt x="2126" y="629"/>
                  </a:lnTo>
                  <a:lnTo>
                    <a:pt x="2120" y="597"/>
                  </a:lnTo>
                  <a:lnTo>
                    <a:pt x="2111" y="582"/>
                  </a:lnTo>
                  <a:lnTo>
                    <a:pt x="2102" y="570"/>
                  </a:lnTo>
                  <a:lnTo>
                    <a:pt x="2093" y="565"/>
                  </a:lnTo>
                  <a:lnTo>
                    <a:pt x="2046" y="565"/>
                  </a:lnTo>
                  <a:lnTo>
                    <a:pt x="2040" y="565"/>
                  </a:lnTo>
                  <a:lnTo>
                    <a:pt x="2034" y="564"/>
                  </a:lnTo>
                  <a:lnTo>
                    <a:pt x="2030" y="560"/>
                  </a:lnTo>
                  <a:lnTo>
                    <a:pt x="2022" y="558"/>
                  </a:lnTo>
                  <a:lnTo>
                    <a:pt x="2014" y="558"/>
                  </a:lnTo>
                  <a:lnTo>
                    <a:pt x="2009" y="550"/>
                  </a:lnTo>
                  <a:lnTo>
                    <a:pt x="2000" y="542"/>
                  </a:lnTo>
                  <a:lnTo>
                    <a:pt x="1993" y="538"/>
                  </a:lnTo>
                  <a:lnTo>
                    <a:pt x="1985" y="534"/>
                  </a:lnTo>
                  <a:lnTo>
                    <a:pt x="1971" y="526"/>
                  </a:lnTo>
                  <a:lnTo>
                    <a:pt x="1942" y="496"/>
                  </a:lnTo>
                  <a:lnTo>
                    <a:pt x="1930" y="485"/>
                  </a:lnTo>
                  <a:lnTo>
                    <a:pt x="1915" y="474"/>
                  </a:lnTo>
                  <a:lnTo>
                    <a:pt x="1896" y="463"/>
                  </a:lnTo>
                  <a:lnTo>
                    <a:pt x="1883" y="455"/>
                  </a:lnTo>
                  <a:lnTo>
                    <a:pt x="1872" y="448"/>
                  </a:lnTo>
                  <a:lnTo>
                    <a:pt x="1860" y="445"/>
                  </a:lnTo>
                  <a:lnTo>
                    <a:pt x="1808" y="444"/>
                  </a:lnTo>
                  <a:lnTo>
                    <a:pt x="1799" y="445"/>
                  </a:lnTo>
                  <a:lnTo>
                    <a:pt x="1790" y="445"/>
                  </a:lnTo>
                  <a:lnTo>
                    <a:pt x="1760" y="444"/>
                  </a:lnTo>
                  <a:lnTo>
                    <a:pt x="1751" y="442"/>
                  </a:lnTo>
                  <a:lnTo>
                    <a:pt x="1731" y="437"/>
                  </a:lnTo>
                  <a:lnTo>
                    <a:pt x="1678" y="420"/>
                  </a:lnTo>
                  <a:lnTo>
                    <a:pt x="1668" y="420"/>
                  </a:lnTo>
                  <a:lnTo>
                    <a:pt x="1665" y="420"/>
                  </a:lnTo>
                  <a:lnTo>
                    <a:pt x="1659" y="413"/>
                  </a:lnTo>
                  <a:lnTo>
                    <a:pt x="1652" y="417"/>
                  </a:lnTo>
                  <a:lnTo>
                    <a:pt x="1645" y="423"/>
                  </a:lnTo>
                  <a:lnTo>
                    <a:pt x="1636" y="426"/>
                  </a:lnTo>
                  <a:lnTo>
                    <a:pt x="1620" y="433"/>
                  </a:lnTo>
                  <a:lnTo>
                    <a:pt x="1611" y="434"/>
                  </a:lnTo>
                  <a:lnTo>
                    <a:pt x="1610" y="428"/>
                  </a:lnTo>
                  <a:lnTo>
                    <a:pt x="1613" y="421"/>
                  </a:lnTo>
                  <a:lnTo>
                    <a:pt x="1619" y="415"/>
                  </a:lnTo>
                  <a:lnTo>
                    <a:pt x="1619" y="410"/>
                  </a:lnTo>
                  <a:lnTo>
                    <a:pt x="1616" y="405"/>
                  </a:lnTo>
                  <a:lnTo>
                    <a:pt x="1611" y="403"/>
                  </a:lnTo>
                  <a:lnTo>
                    <a:pt x="1609" y="403"/>
                  </a:lnTo>
                  <a:lnTo>
                    <a:pt x="1605" y="404"/>
                  </a:lnTo>
                  <a:lnTo>
                    <a:pt x="1602" y="404"/>
                  </a:lnTo>
                  <a:lnTo>
                    <a:pt x="1600" y="403"/>
                  </a:lnTo>
                  <a:lnTo>
                    <a:pt x="1600" y="399"/>
                  </a:lnTo>
                  <a:lnTo>
                    <a:pt x="1604" y="397"/>
                  </a:lnTo>
                  <a:lnTo>
                    <a:pt x="1605" y="387"/>
                  </a:lnTo>
                  <a:lnTo>
                    <a:pt x="1598" y="375"/>
                  </a:lnTo>
                  <a:lnTo>
                    <a:pt x="1587" y="366"/>
                  </a:lnTo>
                  <a:lnTo>
                    <a:pt x="1582" y="367"/>
                  </a:lnTo>
                  <a:lnTo>
                    <a:pt x="1576" y="370"/>
                  </a:lnTo>
                  <a:lnTo>
                    <a:pt x="1570" y="375"/>
                  </a:lnTo>
                  <a:lnTo>
                    <a:pt x="1564" y="378"/>
                  </a:lnTo>
                  <a:lnTo>
                    <a:pt x="1564" y="369"/>
                  </a:lnTo>
                  <a:lnTo>
                    <a:pt x="1561" y="364"/>
                  </a:lnTo>
                  <a:lnTo>
                    <a:pt x="1555" y="355"/>
                  </a:lnTo>
                  <a:lnTo>
                    <a:pt x="1543" y="353"/>
                  </a:lnTo>
                  <a:lnTo>
                    <a:pt x="1533" y="347"/>
                  </a:lnTo>
                  <a:lnTo>
                    <a:pt x="1522" y="345"/>
                  </a:lnTo>
                  <a:lnTo>
                    <a:pt x="1517" y="340"/>
                  </a:lnTo>
                  <a:lnTo>
                    <a:pt x="1502" y="340"/>
                  </a:lnTo>
                  <a:lnTo>
                    <a:pt x="1497" y="339"/>
                  </a:lnTo>
                  <a:lnTo>
                    <a:pt x="1465" y="322"/>
                  </a:lnTo>
                  <a:lnTo>
                    <a:pt x="1454" y="318"/>
                  </a:lnTo>
                  <a:lnTo>
                    <a:pt x="1425" y="320"/>
                  </a:lnTo>
                  <a:lnTo>
                    <a:pt x="1416" y="324"/>
                  </a:lnTo>
                  <a:lnTo>
                    <a:pt x="1409" y="339"/>
                  </a:lnTo>
                  <a:lnTo>
                    <a:pt x="1403" y="342"/>
                  </a:lnTo>
                  <a:lnTo>
                    <a:pt x="1399" y="350"/>
                  </a:lnTo>
                  <a:lnTo>
                    <a:pt x="1396" y="359"/>
                  </a:lnTo>
                  <a:lnTo>
                    <a:pt x="1392" y="366"/>
                  </a:lnTo>
                  <a:lnTo>
                    <a:pt x="1383" y="366"/>
                  </a:lnTo>
                  <a:lnTo>
                    <a:pt x="1374" y="370"/>
                  </a:lnTo>
                  <a:lnTo>
                    <a:pt x="1371" y="371"/>
                  </a:lnTo>
                  <a:lnTo>
                    <a:pt x="1365" y="376"/>
                  </a:lnTo>
                  <a:lnTo>
                    <a:pt x="1358" y="396"/>
                  </a:lnTo>
                  <a:lnTo>
                    <a:pt x="1355" y="403"/>
                  </a:lnTo>
                  <a:lnTo>
                    <a:pt x="1352" y="404"/>
                  </a:lnTo>
                  <a:lnTo>
                    <a:pt x="1351" y="408"/>
                  </a:lnTo>
                  <a:lnTo>
                    <a:pt x="1349" y="418"/>
                  </a:lnTo>
                  <a:lnTo>
                    <a:pt x="1344" y="419"/>
                  </a:lnTo>
                  <a:lnTo>
                    <a:pt x="1344" y="419"/>
                  </a:lnTo>
                  <a:lnTo>
                    <a:pt x="1341" y="412"/>
                  </a:lnTo>
                  <a:lnTo>
                    <a:pt x="1341" y="401"/>
                  </a:lnTo>
                  <a:lnTo>
                    <a:pt x="1345" y="386"/>
                  </a:lnTo>
                  <a:lnTo>
                    <a:pt x="1342" y="386"/>
                  </a:lnTo>
                  <a:lnTo>
                    <a:pt x="1334" y="386"/>
                  </a:lnTo>
                  <a:lnTo>
                    <a:pt x="1326" y="388"/>
                  </a:lnTo>
                  <a:lnTo>
                    <a:pt x="1319" y="387"/>
                  </a:lnTo>
                  <a:lnTo>
                    <a:pt x="1296" y="388"/>
                  </a:lnTo>
                  <a:lnTo>
                    <a:pt x="1287" y="387"/>
                  </a:lnTo>
                  <a:lnTo>
                    <a:pt x="1286" y="388"/>
                  </a:lnTo>
                  <a:lnTo>
                    <a:pt x="1280" y="388"/>
                  </a:lnTo>
                  <a:lnTo>
                    <a:pt x="1277" y="387"/>
                  </a:lnTo>
                  <a:lnTo>
                    <a:pt x="1271" y="387"/>
                  </a:lnTo>
                  <a:lnTo>
                    <a:pt x="1256" y="392"/>
                  </a:lnTo>
                  <a:lnTo>
                    <a:pt x="1250" y="392"/>
                  </a:lnTo>
                  <a:lnTo>
                    <a:pt x="1238" y="387"/>
                  </a:lnTo>
                  <a:lnTo>
                    <a:pt x="1234" y="387"/>
                  </a:lnTo>
                  <a:lnTo>
                    <a:pt x="1232" y="388"/>
                  </a:lnTo>
                  <a:lnTo>
                    <a:pt x="1229" y="397"/>
                  </a:lnTo>
                  <a:lnTo>
                    <a:pt x="1228" y="399"/>
                  </a:lnTo>
                  <a:lnTo>
                    <a:pt x="1226" y="397"/>
                  </a:lnTo>
                  <a:lnTo>
                    <a:pt x="1224" y="390"/>
                  </a:lnTo>
                  <a:lnTo>
                    <a:pt x="1226" y="387"/>
                  </a:lnTo>
                  <a:lnTo>
                    <a:pt x="1232" y="381"/>
                  </a:lnTo>
                  <a:lnTo>
                    <a:pt x="1238" y="381"/>
                  </a:lnTo>
                  <a:lnTo>
                    <a:pt x="1247" y="385"/>
                  </a:lnTo>
                  <a:lnTo>
                    <a:pt x="1259" y="386"/>
                  </a:lnTo>
                  <a:lnTo>
                    <a:pt x="1269" y="382"/>
                  </a:lnTo>
                  <a:lnTo>
                    <a:pt x="1271" y="380"/>
                  </a:lnTo>
                  <a:lnTo>
                    <a:pt x="1272" y="377"/>
                  </a:lnTo>
                  <a:lnTo>
                    <a:pt x="1272" y="355"/>
                  </a:lnTo>
                  <a:lnTo>
                    <a:pt x="1271" y="353"/>
                  </a:lnTo>
                  <a:lnTo>
                    <a:pt x="1265" y="353"/>
                  </a:lnTo>
                  <a:lnTo>
                    <a:pt x="1264" y="349"/>
                  </a:lnTo>
                  <a:lnTo>
                    <a:pt x="1258" y="345"/>
                  </a:lnTo>
                  <a:lnTo>
                    <a:pt x="1256" y="344"/>
                  </a:lnTo>
                  <a:lnTo>
                    <a:pt x="1256" y="340"/>
                  </a:lnTo>
                  <a:lnTo>
                    <a:pt x="1261" y="339"/>
                  </a:lnTo>
                  <a:lnTo>
                    <a:pt x="1266" y="334"/>
                  </a:lnTo>
                  <a:lnTo>
                    <a:pt x="1267" y="329"/>
                  </a:lnTo>
                  <a:lnTo>
                    <a:pt x="1261" y="329"/>
                  </a:lnTo>
                  <a:lnTo>
                    <a:pt x="1258" y="332"/>
                  </a:lnTo>
                  <a:lnTo>
                    <a:pt x="1254" y="332"/>
                  </a:lnTo>
                  <a:lnTo>
                    <a:pt x="1249" y="340"/>
                  </a:lnTo>
                  <a:lnTo>
                    <a:pt x="1247" y="348"/>
                  </a:lnTo>
                  <a:lnTo>
                    <a:pt x="1236" y="348"/>
                  </a:lnTo>
                  <a:lnTo>
                    <a:pt x="1234" y="345"/>
                  </a:lnTo>
                  <a:lnTo>
                    <a:pt x="1234" y="343"/>
                  </a:lnTo>
                  <a:lnTo>
                    <a:pt x="1234" y="327"/>
                  </a:lnTo>
                  <a:lnTo>
                    <a:pt x="1231" y="317"/>
                  </a:lnTo>
                  <a:lnTo>
                    <a:pt x="1231" y="308"/>
                  </a:lnTo>
                  <a:lnTo>
                    <a:pt x="1232" y="306"/>
                  </a:lnTo>
                  <a:lnTo>
                    <a:pt x="1238" y="299"/>
                  </a:lnTo>
                  <a:lnTo>
                    <a:pt x="1243" y="292"/>
                  </a:lnTo>
                  <a:lnTo>
                    <a:pt x="1253" y="281"/>
                  </a:lnTo>
                  <a:lnTo>
                    <a:pt x="1266" y="267"/>
                  </a:lnTo>
                  <a:lnTo>
                    <a:pt x="1283" y="254"/>
                  </a:lnTo>
                  <a:lnTo>
                    <a:pt x="1291" y="242"/>
                  </a:lnTo>
                  <a:lnTo>
                    <a:pt x="1297" y="238"/>
                  </a:lnTo>
                  <a:lnTo>
                    <a:pt x="1303" y="232"/>
                  </a:lnTo>
                  <a:lnTo>
                    <a:pt x="1306" y="222"/>
                  </a:lnTo>
                  <a:lnTo>
                    <a:pt x="1306" y="218"/>
                  </a:lnTo>
                  <a:lnTo>
                    <a:pt x="1312" y="199"/>
                  </a:lnTo>
                  <a:lnTo>
                    <a:pt x="1312" y="195"/>
                  </a:lnTo>
                  <a:lnTo>
                    <a:pt x="1308" y="192"/>
                  </a:lnTo>
                  <a:lnTo>
                    <a:pt x="1301" y="192"/>
                  </a:lnTo>
                  <a:lnTo>
                    <a:pt x="1285" y="187"/>
                  </a:lnTo>
                  <a:lnTo>
                    <a:pt x="1279" y="175"/>
                  </a:lnTo>
                  <a:lnTo>
                    <a:pt x="1272" y="152"/>
                  </a:lnTo>
                  <a:lnTo>
                    <a:pt x="1271" y="150"/>
                  </a:lnTo>
                  <a:lnTo>
                    <a:pt x="1269" y="138"/>
                  </a:lnTo>
                  <a:lnTo>
                    <a:pt x="1264" y="129"/>
                  </a:lnTo>
                  <a:lnTo>
                    <a:pt x="1260" y="116"/>
                  </a:lnTo>
                  <a:lnTo>
                    <a:pt x="1256" y="105"/>
                  </a:lnTo>
                  <a:lnTo>
                    <a:pt x="1253" y="91"/>
                  </a:lnTo>
                  <a:lnTo>
                    <a:pt x="1253" y="80"/>
                  </a:lnTo>
                  <a:lnTo>
                    <a:pt x="1247" y="69"/>
                  </a:lnTo>
                  <a:lnTo>
                    <a:pt x="1237" y="57"/>
                  </a:lnTo>
                  <a:lnTo>
                    <a:pt x="1232" y="53"/>
                  </a:lnTo>
                  <a:lnTo>
                    <a:pt x="1229" y="54"/>
                  </a:lnTo>
                  <a:lnTo>
                    <a:pt x="1227" y="62"/>
                  </a:lnTo>
                  <a:lnTo>
                    <a:pt x="1222" y="63"/>
                  </a:lnTo>
                  <a:lnTo>
                    <a:pt x="1209" y="76"/>
                  </a:lnTo>
                  <a:lnTo>
                    <a:pt x="1206" y="84"/>
                  </a:lnTo>
                  <a:lnTo>
                    <a:pt x="1193" y="102"/>
                  </a:lnTo>
                  <a:lnTo>
                    <a:pt x="1183" y="114"/>
                  </a:lnTo>
                  <a:lnTo>
                    <a:pt x="1179" y="121"/>
                  </a:lnTo>
                  <a:lnTo>
                    <a:pt x="1170" y="143"/>
                  </a:lnTo>
                  <a:lnTo>
                    <a:pt x="1143" y="167"/>
                  </a:lnTo>
                  <a:lnTo>
                    <a:pt x="1141" y="170"/>
                  </a:lnTo>
                  <a:lnTo>
                    <a:pt x="1136" y="172"/>
                  </a:lnTo>
                  <a:lnTo>
                    <a:pt x="1126" y="172"/>
                  </a:lnTo>
                  <a:lnTo>
                    <a:pt x="1119" y="168"/>
                  </a:lnTo>
                  <a:lnTo>
                    <a:pt x="1113" y="168"/>
                  </a:lnTo>
                  <a:lnTo>
                    <a:pt x="1109" y="170"/>
                  </a:lnTo>
                  <a:lnTo>
                    <a:pt x="1093" y="177"/>
                  </a:lnTo>
                  <a:lnTo>
                    <a:pt x="1087" y="177"/>
                  </a:lnTo>
                  <a:lnTo>
                    <a:pt x="1084" y="176"/>
                  </a:lnTo>
                  <a:lnTo>
                    <a:pt x="1075" y="170"/>
                  </a:lnTo>
                  <a:lnTo>
                    <a:pt x="1065" y="159"/>
                  </a:lnTo>
                  <a:lnTo>
                    <a:pt x="1059" y="157"/>
                  </a:lnTo>
                  <a:lnTo>
                    <a:pt x="1055" y="155"/>
                  </a:lnTo>
                  <a:lnTo>
                    <a:pt x="1034" y="149"/>
                  </a:lnTo>
                  <a:lnTo>
                    <a:pt x="1012" y="155"/>
                  </a:lnTo>
                  <a:lnTo>
                    <a:pt x="1008" y="155"/>
                  </a:lnTo>
                  <a:lnTo>
                    <a:pt x="998" y="152"/>
                  </a:lnTo>
                  <a:lnTo>
                    <a:pt x="991" y="152"/>
                  </a:lnTo>
                  <a:lnTo>
                    <a:pt x="985" y="155"/>
                  </a:lnTo>
                  <a:lnTo>
                    <a:pt x="986" y="179"/>
                  </a:lnTo>
                  <a:lnTo>
                    <a:pt x="982" y="183"/>
                  </a:lnTo>
                  <a:lnTo>
                    <a:pt x="965" y="183"/>
                  </a:lnTo>
                  <a:lnTo>
                    <a:pt x="953" y="178"/>
                  </a:lnTo>
                  <a:lnTo>
                    <a:pt x="942" y="179"/>
                  </a:lnTo>
                  <a:lnTo>
                    <a:pt x="928" y="181"/>
                  </a:lnTo>
                  <a:lnTo>
                    <a:pt x="922" y="178"/>
                  </a:lnTo>
                  <a:lnTo>
                    <a:pt x="921" y="177"/>
                  </a:lnTo>
                  <a:lnTo>
                    <a:pt x="917" y="176"/>
                  </a:lnTo>
                  <a:lnTo>
                    <a:pt x="912" y="176"/>
                  </a:lnTo>
                  <a:lnTo>
                    <a:pt x="901" y="182"/>
                  </a:lnTo>
                  <a:lnTo>
                    <a:pt x="893" y="192"/>
                  </a:lnTo>
                  <a:lnTo>
                    <a:pt x="879" y="192"/>
                  </a:lnTo>
                  <a:lnTo>
                    <a:pt x="871" y="195"/>
                  </a:lnTo>
                  <a:lnTo>
                    <a:pt x="866" y="200"/>
                  </a:lnTo>
                  <a:lnTo>
                    <a:pt x="855" y="200"/>
                  </a:lnTo>
                  <a:lnTo>
                    <a:pt x="846" y="203"/>
                  </a:lnTo>
                  <a:lnTo>
                    <a:pt x="840" y="213"/>
                  </a:lnTo>
                  <a:lnTo>
                    <a:pt x="835" y="215"/>
                  </a:lnTo>
                  <a:lnTo>
                    <a:pt x="822" y="215"/>
                  </a:lnTo>
                  <a:lnTo>
                    <a:pt x="812" y="213"/>
                  </a:lnTo>
                  <a:lnTo>
                    <a:pt x="796" y="203"/>
                  </a:lnTo>
                  <a:lnTo>
                    <a:pt x="790" y="198"/>
                  </a:lnTo>
                  <a:lnTo>
                    <a:pt x="786" y="192"/>
                  </a:lnTo>
                  <a:lnTo>
                    <a:pt x="783" y="191"/>
                  </a:lnTo>
                  <a:lnTo>
                    <a:pt x="779" y="186"/>
                  </a:lnTo>
                  <a:lnTo>
                    <a:pt x="777" y="183"/>
                  </a:lnTo>
                  <a:lnTo>
                    <a:pt x="779" y="170"/>
                  </a:lnTo>
                  <a:lnTo>
                    <a:pt x="777" y="161"/>
                  </a:lnTo>
                  <a:lnTo>
                    <a:pt x="766" y="151"/>
                  </a:lnTo>
                  <a:lnTo>
                    <a:pt x="765" y="148"/>
                  </a:lnTo>
                  <a:lnTo>
                    <a:pt x="765" y="117"/>
                  </a:lnTo>
                  <a:lnTo>
                    <a:pt x="771" y="103"/>
                  </a:lnTo>
                  <a:lnTo>
                    <a:pt x="774" y="96"/>
                  </a:lnTo>
                  <a:lnTo>
                    <a:pt x="774" y="86"/>
                  </a:lnTo>
                  <a:lnTo>
                    <a:pt x="783" y="73"/>
                  </a:lnTo>
                  <a:lnTo>
                    <a:pt x="785" y="70"/>
                  </a:lnTo>
                  <a:lnTo>
                    <a:pt x="783" y="63"/>
                  </a:lnTo>
                  <a:lnTo>
                    <a:pt x="779" y="57"/>
                  </a:lnTo>
                  <a:lnTo>
                    <a:pt x="779" y="42"/>
                  </a:lnTo>
                  <a:lnTo>
                    <a:pt x="767" y="38"/>
                  </a:lnTo>
                  <a:lnTo>
                    <a:pt x="765" y="37"/>
                  </a:lnTo>
                  <a:lnTo>
                    <a:pt x="756" y="36"/>
                  </a:lnTo>
                  <a:lnTo>
                    <a:pt x="760" y="22"/>
                  </a:lnTo>
                  <a:lnTo>
                    <a:pt x="760" y="15"/>
                  </a:lnTo>
                  <a:lnTo>
                    <a:pt x="760" y="9"/>
                  </a:lnTo>
                  <a:lnTo>
                    <a:pt x="755" y="0"/>
                  </a:lnTo>
                  <a:lnTo>
                    <a:pt x="747" y="0"/>
                  </a:lnTo>
                  <a:lnTo>
                    <a:pt x="734" y="4"/>
                  </a:lnTo>
                  <a:lnTo>
                    <a:pt x="725" y="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7" name="Freeform 250">
              <a:extLst>
                <a:ext uri="{FF2B5EF4-FFF2-40B4-BE49-F238E27FC236}">
                  <a16:creationId xmlns:a16="http://schemas.microsoft.com/office/drawing/2014/main" id="{654F1434-EA93-4B69-9175-F96F8CC0ACC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50" y="2350"/>
              <a:ext cx="132" cy="182"/>
            </a:xfrm>
            <a:custGeom>
              <a:avLst/>
              <a:gdLst/>
              <a:ahLst/>
              <a:cxnLst>
                <a:cxn ang="0">
                  <a:pos x="404" y="0"/>
                </a:cxn>
                <a:cxn ang="0">
                  <a:pos x="380" y="12"/>
                </a:cxn>
                <a:cxn ang="0">
                  <a:pos x="314" y="58"/>
                </a:cxn>
                <a:cxn ang="0">
                  <a:pos x="260" y="65"/>
                </a:cxn>
                <a:cxn ang="0">
                  <a:pos x="244" y="82"/>
                </a:cxn>
                <a:cxn ang="0">
                  <a:pos x="187" y="102"/>
                </a:cxn>
                <a:cxn ang="0">
                  <a:pos x="158" y="170"/>
                </a:cxn>
                <a:cxn ang="0">
                  <a:pos x="115" y="213"/>
                </a:cxn>
                <a:cxn ang="0">
                  <a:pos x="113" y="242"/>
                </a:cxn>
                <a:cxn ang="0">
                  <a:pos x="88" y="226"/>
                </a:cxn>
                <a:cxn ang="0">
                  <a:pos x="91" y="251"/>
                </a:cxn>
                <a:cxn ang="0">
                  <a:pos x="60" y="278"/>
                </a:cxn>
                <a:cxn ang="0">
                  <a:pos x="81" y="320"/>
                </a:cxn>
                <a:cxn ang="0">
                  <a:pos x="83" y="380"/>
                </a:cxn>
                <a:cxn ang="0">
                  <a:pos x="83" y="462"/>
                </a:cxn>
                <a:cxn ang="0">
                  <a:pos x="111" y="472"/>
                </a:cxn>
                <a:cxn ang="0">
                  <a:pos x="71" y="533"/>
                </a:cxn>
                <a:cxn ang="0">
                  <a:pos x="20" y="560"/>
                </a:cxn>
                <a:cxn ang="0">
                  <a:pos x="0" y="596"/>
                </a:cxn>
                <a:cxn ang="0">
                  <a:pos x="44" y="629"/>
                </a:cxn>
                <a:cxn ang="0">
                  <a:pos x="106" y="673"/>
                </a:cxn>
                <a:cxn ang="0">
                  <a:pos x="156" y="665"/>
                </a:cxn>
                <a:cxn ang="0">
                  <a:pos x="201" y="687"/>
                </a:cxn>
                <a:cxn ang="0">
                  <a:pos x="238" y="708"/>
                </a:cxn>
                <a:cxn ang="0">
                  <a:pos x="273" y="743"/>
                </a:cxn>
                <a:cxn ang="0">
                  <a:pos x="297" y="776"/>
                </a:cxn>
                <a:cxn ang="0">
                  <a:pos x="319" y="811"/>
                </a:cxn>
                <a:cxn ang="0">
                  <a:pos x="365" y="821"/>
                </a:cxn>
                <a:cxn ang="0">
                  <a:pos x="389" y="807"/>
                </a:cxn>
                <a:cxn ang="0">
                  <a:pos x="435" y="807"/>
                </a:cxn>
                <a:cxn ang="0">
                  <a:pos x="488" y="842"/>
                </a:cxn>
                <a:cxn ang="0">
                  <a:pos x="459" y="892"/>
                </a:cxn>
                <a:cxn ang="0">
                  <a:pos x="494" y="909"/>
                </a:cxn>
                <a:cxn ang="0">
                  <a:pos x="504" y="858"/>
                </a:cxn>
                <a:cxn ang="0">
                  <a:pos x="524" y="752"/>
                </a:cxn>
                <a:cxn ang="0">
                  <a:pos x="489" y="655"/>
                </a:cxn>
                <a:cxn ang="0">
                  <a:pos x="532" y="652"/>
                </a:cxn>
                <a:cxn ang="0">
                  <a:pos x="518" y="627"/>
                </a:cxn>
                <a:cxn ang="0">
                  <a:pos x="501" y="620"/>
                </a:cxn>
                <a:cxn ang="0">
                  <a:pos x="591" y="575"/>
                </a:cxn>
                <a:cxn ang="0">
                  <a:pos x="633" y="574"/>
                </a:cxn>
                <a:cxn ang="0">
                  <a:pos x="658" y="603"/>
                </a:cxn>
                <a:cxn ang="0">
                  <a:pos x="626" y="516"/>
                </a:cxn>
                <a:cxn ang="0">
                  <a:pos x="640" y="493"/>
                </a:cxn>
                <a:cxn ang="0">
                  <a:pos x="615" y="453"/>
                </a:cxn>
                <a:cxn ang="0">
                  <a:pos x="615" y="403"/>
                </a:cxn>
                <a:cxn ang="0">
                  <a:pos x="633" y="353"/>
                </a:cxn>
                <a:cxn ang="0">
                  <a:pos x="583" y="353"/>
                </a:cxn>
                <a:cxn ang="0">
                  <a:pos x="544" y="348"/>
                </a:cxn>
                <a:cxn ang="0">
                  <a:pos x="494" y="307"/>
                </a:cxn>
                <a:cxn ang="0">
                  <a:pos x="443" y="294"/>
                </a:cxn>
                <a:cxn ang="0">
                  <a:pos x="376" y="283"/>
                </a:cxn>
                <a:cxn ang="0">
                  <a:pos x="353" y="223"/>
                </a:cxn>
                <a:cxn ang="0">
                  <a:pos x="334" y="180"/>
                </a:cxn>
                <a:cxn ang="0">
                  <a:pos x="375" y="62"/>
                </a:cxn>
              </a:cxnLst>
              <a:rect l="0" t="0" r="r" b="b"/>
              <a:pathLst>
                <a:path w="663" h="909">
                  <a:moveTo>
                    <a:pt x="419" y="33"/>
                  </a:moveTo>
                  <a:lnTo>
                    <a:pt x="424" y="28"/>
                  </a:lnTo>
                  <a:lnTo>
                    <a:pt x="429" y="21"/>
                  </a:lnTo>
                  <a:lnTo>
                    <a:pt x="427" y="12"/>
                  </a:lnTo>
                  <a:lnTo>
                    <a:pt x="418" y="6"/>
                  </a:lnTo>
                  <a:lnTo>
                    <a:pt x="404" y="0"/>
                  </a:lnTo>
                  <a:lnTo>
                    <a:pt x="396" y="5"/>
                  </a:lnTo>
                  <a:lnTo>
                    <a:pt x="393" y="5"/>
                  </a:lnTo>
                  <a:lnTo>
                    <a:pt x="391" y="5"/>
                  </a:lnTo>
                  <a:lnTo>
                    <a:pt x="391" y="14"/>
                  </a:lnTo>
                  <a:lnTo>
                    <a:pt x="386" y="14"/>
                  </a:lnTo>
                  <a:lnTo>
                    <a:pt x="380" y="12"/>
                  </a:lnTo>
                  <a:lnTo>
                    <a:pt x="378" y="16"/>
                  </a:lnTo>
                  <a:lnTo>
                    <a:pt x="377" y="24"/>
                  </a:lnTo>
                  <a:lnTo>
                    <a:pt x="372" y="31"/>
                  </a:lnTo>
                  <a:lnTo>
                    <a:pt x="366" y="35"/>
                  </a:lnTo>
                  <a:lnTo>
                    <a:pt x="341" y="43"/>
                  </a:lnTo>
                  <a:lnTo>
                    <a:pt x="314" y="58"/>
                  </a:lnTo>
                  <a:lnTo>
                    <a:pt x="310" y="60"/>
                  </a:lnTo>
                  <a:lnTo>
                    <a:pt x="289" y="65"/>
                  </a:lnTo>
                  <a:lnTo>
                    <a:pt x="281" y="65"/>
                  </a:lnTo>
                  <a:lnTo>
                    <a:pt x="271" y="63"/>
                  </a:lnTo>
                  <a:lnTo>
                    <a:pt x="263" y="63"/>
                  </a:lnTo>
                  <a:lnTo>
                    <a:pt x="260" y="65"/>
                  </a:lnTo>
                  <a:lnTo>
                    <a:pt x="257" y="70"/>
                  </a:lnTo>
                  <a:lnTo>
                    <a:pt x="253" y="81"/>
                  </a:lnTo>
                  <a:lnTo>
                    <a:pt x="249" y="90"/>
                  </a:lnTo>
                  <a:lnTo>
                    <a:pt x="247" y="91"/>
                  </a:lnTo>
                  <a:lnTo>
                    <a:pt x="244" y="91"/>
                  </a:lnTo>
                  <a:lnTo>
                    <a:pt x="244" y="82"/>
                  </a:lnTo>
                  <a:lnTo>
                    <a:pt x="242" y="80"/>
                  </a:lnTo>
                  <a:lnTo>
                    <a:pt x="231" y="80"/>
                  </a:lnTo>
                  <a:lnTo>
                    <a:pt x="220" y="80"/>
                  </a:lnTo>
                  <a:lnTo>
                    <a:pt x="216" y="80"/>
                  </a:lnTo>
                  <a:lnTo>
                    <a:pt x="194" y="96"/>
                  </a:lnTo>
                  <a:lnTo>
                    <a:pt x="187" y="102"/>
                  </a:lnTo>
                  <a:lnTo>
                    <a:pt x="185" y="107"/>
                  </a:lnTo>
                  <a:lnTo>
                    <a:pt x="183" y="128"/>
                  </a:lnTo>
                  <a:lnTo>
                    <a:pt x="181" y="144"/>
                  </a:lnTo>
                  <a:lnTo>
                    <a:pt x="179" y="160"/>
                  </a:lnTo>
                  <a:lnTo>
                    <a:pt x="173" y="166"/>
                  </a:lnTo>
                  <a:lnTo>
                    <a:pt x="158" y="170"/>
                  </a:lnTo>
                  <a:lnTo>
                    <a:pt x="155" y="173"/>
                  </a:lnTo>
                  <a:lnTo>
                    <a:pt x="146" y="188"/>
                  </a:lnTo>
                  <a:lnTo>
                    <a:pt x="142" y="192"/>
                  </a:lnTo>
                  <a:lnTo>
                    <a:pt x="135" y="198"/>
                  </a:lnTo>
                  <a:lnTo>
                    <a:pt x="117" y="209"/>
                  </a:lnTo>
                  <a:lnTo>
                    <a:pt x="115" y="213"/>
                  </a:lnTo>
                  <a:lnTo>
                    <a:pt x="117" y="216"/>
                  </a:lnTo>
                  <a:lnTo>
                    <a:pt x="118" y="219"/>
                  </a:lnTo>
                  <a:lnTo>
                    <a:pt x="122" y="238"/>
                  </a:lnTo>
                  <a:lnTo>
                    <a:pt x="119" y="245"/>
                  </a:lnTo>
                  <a:lnTo>
                    <a:pt x="118" y="246"/>
                  </a:lnTo>
                  <a:lnTo>
                    <a:pt x="113" y="242"/>
                  </a:lnTo>
                  <a:lnTo>
                    <a:pt x="103" y="229"/>
                  </a:lnTo>
                  <a:lnTo>
                    <a:pt x="86" y="209"/>
                  </a:lnTo>
                  <a:lnTo>
                    <a:pt x="85" y="213"/>
                  </a:lnTo>
                  <a:lnTo>
                    <a:pt x="83" y="221"/>
                  </a:lnTo>
                  <a:lnTo>
                    <a:pt x="83" y="223"/>
                  </a:lnTo>
                  <a:lnTo>
                    <a:pt x="88" y="226"/>
                  </a:lnTo>
                  <a:lnTo>
                    <a:pt x="92" y="232"/>
                  </a:lnTo>
                  <a:lnTo>
                    <a:pt x="92" y="238"/>
                  </a:lnTo>
                  <a:lnTo>
                    <a:pt x="93" y="240"/>
                  </a:lnTo>
                  <a:lnTo>
                    <a:pt x="97" y="242"/>
                  </a:lnTo>
                  <a:lnTo>
                    <a:pt x="97" y="246"/>
                  </a:lnTo>
                  <a:lnTo>
                    <a:pt x="91" y="251"/>
                  </a:lnTo>
                  <a:lnTo>
                    <a:pt x="81" y="264"/>
                  </a:lnTo>
                  <a:lnTo>
                    <a:pt x="77" y="267"/>
                  </a:lnTo>
                  <a:lnTo>
                    <a:pt x="72" y="263"/>
                  </a:lnTo>
                  <a:lnTo>
                    <a:pt x="69" y="264"/>
                  </a:lnTo>
                  <a:lnTo>
                    <a:pt x="69" y="272"/>
                  </a:lnTo>
                  <a:lnTo>
                    <a:pt x="60" y="278"/>
                  </a:lnTo>
                  <a:lnTo>
                    <a:pt x="60" y="283"/>
                  </a:lnTo>
                  <a:lnTo>
                    <a:pt x="59" y="283"/>
                  </a:lnTo>
                  <a:lnTo>
                    <a:pt x="61" y="288"/>
                  </a:lnTo>
                  <a:lnTo>
                    <a:pt x="66" y="306"/>
                  </a:lnTo>
                  <a:lnTo>
                    <a:pt x="70" y="311"/>
                  </a:lnTo>
                  <a:lnTo>
                    <a:pt x="81" y="320"/>
                  </a:lnTo>
                  <a:lnTo>
                    <a:pt x="86" y="327"/>
                  </a:lnTo>
                  <a:lnTo>
                    <a:pt x="87" y="331"/>
                  </a:lnTo>
                  <a:lnTo>
                    <a:pt x="85" y="353"/>
                  </a:lnTo>
                  <a:lnTo>
                    <a:pt x="88" y="367"/>
                  </a:lnTo>
                  <a:lnTo>
                    <a:pt x="88" y="372"/>
                  </a:lnTo>
                  <a:lnTo>
                    <a:pt x="83" y="380"/>
                  </a:lnTo>
                  <a:lnTo>
                    <a:pt x="81" y="386"/>
                  </a:lnTo>
                  <a:lnTo>
                    <a:pt x="85" y="412"/>
                  </a:lnTo>
                  <a:lnTo>
                    <a:pt x="90" y="431"/>
                  </a:lnTo>
                  <a:lnTo>
                    <a:pt x="90" y="439"/>
                  </a:lnTo>
                  <a:lnTo>
                    <a:pt x="85" y="455"/>
                  </a:lnTo>
                  <a:lnTo>
                    <a:pt x="83" y="462"/>
                  </a:lnTo>
                  <a:lnTo>
                    <a:pt x="85" y="469"/>
                  </a:lnTo>
                  <a:lnTo>
                    <a:pt x="92" y="472"/>
                  </a:lnTo>
                  <a:lnTo>
                    <a:pt x="98" y="473"/>
                  </a:lnTo>
                  <a:lnTo>
                    <a:pt x="103" y="472"/>
                  </a:lnTo>
                  <a:lnTo>
                    <a:pt x="111" y="467"/>
                  </a:lnTo>
                  <a:lnTo>
                    <a:pt x="111" y="472"/>
                  </a:lnTo>
                  <a:lnTo>
                    <a:pt x="111" y="474"/>
                  </a:lnTo>
                  <a:lnTo>
                    <a:pt x="107" y="479"/>
                  </a:lnTo>
                  <a:lnTo>
                    <a:pt x="95" y="490"/>
                  </a:lnTo>
                  <a:lnTo>
                    <a:pt x="81" y="507"/>
                  </a:lnTo>
                  <a:lnTo>
                    <a:pt x="74" y="531"/>
                  </a:lnTo>
                  <a:lnTo>
                    <a:pt x="71" y="533"/>
                  </a:lnTo>
                  <a:lnTo>
                    <a:pt x="69" y="536"/>
                  </a:lnTo>
                  <a:lnTo>
                    <a:pt x="54" y="541"/>
                  </a:lnTo>
                  <a:lnTo>
                    <a:pt x="40" y="539"/>
                  </a:lnTo>
                  <a:lnTo>
                    <a:pt x="37" y="541"/>
                  </a:lnTo>
                  <a:lnTo>
                    <a:pt x="26" y="547"/>
                  </a:lnTo>
                  <a:lnTo>
                    <a:pt x="20" y="560"/>
                  </a:lnTo>
                  <a:lnTo>
                    <a:pt x="18" y="569"/>
                  </a:lnTo>
                  <a:lnTo>
                    <a:pt x="21" y="577"/>
                  </a:lnTo>
                  <a:lnTo>
                    <a:pt x="20" y="584"/>
                  </a:lnTo>
                  <a:lnTo>
                    <a:pt x="7" y="585"/>
                  </a:lnTo>
                  <a:lnTo>
                    <a:pt x="4" y="590"/>
                  </a:lnTo>
                  <a:lnTo>
                    <a:pt x="0" y="596"/>
                  </a:lnTo>
                  <a:lnTo>
                    <a:pt x="0" y="601"/>
                  </a:lnTo>
                  <a:lnTo>
                    <a:pt x="5" y="607"/>
                  </a:lnTo>
                  <a:lnTo>
                    <a:pt x="6" y="611"/>
                  </a:lnTo>
                  <a:lnTo>
                    <a:pt x="9" y="613"/>
                  </a:lnTo>
                  <a:lnTo>
                    <a:pt x="12" y="616"/>
                  </a:lnTo>
                  <a:lnTo>
                    <a:pt x="44" y="629"/>
                  </a:lnTo>
                  <a:lnTo>
                    <a:pt x="74" y="644"/>
                  </a:lnTo>
                  <a:lnTo>
                    <a:pt x="86" y="652"/>
                  </a:lnTo>
                  <a:lnTo>
                    <a:pt x="88" y="657"/>
                  </a:lnTo>
                  <a:lnTo>
                    <a:pt x="91" y="668"/>
                  </a:lnTo>
                  <a:lnTo>
                    <a:pt x="93" y="672"/>
                  </a:lnTo>
                  <a:lnTo>
                    <a:pt x="106" y="673"/>
                  </a:lnTo>
                  <a:lnTo>
                    <a:pt x="114" y="671"/>
                  </a:lnTo>
                  <a:lnTo>
                    <a:pt x="119" y="671"/>
                  </a:lnTo>
                  <a:lnTo>
                    <a:pt x="140" y="673"/>
                  </a:lnTo>
                  <a:lnTo>
                    <a:pt x="150" y="673"/>
                  </a:lnTo>
                  <a:lnTo>
                    <a:pt x="151" y="671"/>
                  </a:lnTo>
                  <a:lnTo>
                    <a:pt x="156" y="665"/>
                  </a:lnTo>
                  <a:lnTo>
                    <a:pt x="161" y="665"/>
                  </a:lnTo>
                  <a:lnTo>
                    <a:pt x="168" y="667"/>
                  </a:lnTo>
                  <a:lnTo>
                    <a:pt x="174" y="673"/>
                  </a:lnTo>
                  <a:lnTo>
                    <a:pt x="181" y="676"/>
                  </a:lnTo>
                  <a:lnTo>
                    <a:pt x="195" y="687"/>
                  </a:lnTo>
                  <a:lnTo>
                    <a:pt x="201" y="687"/>
                  </a:lnTo>
                  <a:lnTo>
                    <a:pt x="205" y="687"/>
                  </a:lnTo>
                  <a:lnTo>
                    <a:pt x="215" y="690"/>
                  </a:lnTo>
                  <a:lnTo>
                    <a:pt x="224" y="693"/>
                  </a:lnTo>
                  <a:lnTo>
                    <a:pt x="230" y="695"/>
                  </a:lnTo>
                  <a:lnTo>
                    <a:pt x="235" y="704"/>
                  </a:lnTo>
                  <a:lnTo>
                    <a:pt x="238" y="708"/>
                  </a:lnTo>
                  <a:lnTo>
                    <a:pt x="248" y="711"/>
                  </a:lnTo>
                  <a:lnTo>
                    <a:pt x="253" y="725"/>
                  </a:lnTo>
                  <a:lnTo>
                    <a:pt x="258" y="733"/>
                  </a:lnTo>
                  <a:lnTo>
                    <a:pt x="264" y="737"/>
                  </a:lnTo>
                  <a:lnTo>
                    <a:pt x="267" y="742"/>
                  </a:lnTo>
                  <a:lnTo>
                    <a:pt x="273" y="743"/>
                  </a:lnTo>
                  <a:lnTo>
                    <a:pt x="278" y="743"/>
                  </a:lnTo>
                  <a:lnTo>
                    <a:pt x="284" y="746"/>
                  </a:lnTo>
                  <a:lnTo>
                    <a:pt x="289" y="749"/>
                  </a:lnTo>
                  <a:lnTo>
                    <a:pt x="292" y="756"/>
                  </a:lnTo>
                  <a:lnTo>
                    <a:pt x="294" y="768"/>
                  </a:lnTo>
                  <a:lnTo>
                    <a:pt x="297" y="776"/>
                  </a:lnTo>
                  <a:lnTo>
                    <a:pt x="298" y="780"/>
                  </a:lnTo>
                  <a:lnTo>
                    <a:pt x="302" y="783"/>
                  </a:lnTo>
                  <a:lnTo>
                    <a:pt x="311" y="783"/>
                  </a:lnTo>
                  <a:lnTo>
                    <a:pt x="316" y="784"/>
                  </a:lnTo>
                  <a:lnTo>
                    <a:pt x="316" y="806"/>
                  </a:lnTo>
                  <a:lnTo>
                    <a:pt x="319" y="811"/>
                  </a:lnTo>
                  <a:lnTo>
                    <a:pt x="324" y="816"/>
                  </a:lnTo>
                  <a:lnTo>
                    <a:pt x="334" y="817"/>
                  </a:lnTo>
                  <a:lnTo>
                    <a:pt x="339" y="816"/>
                  </a:lnTo>
                  <a:lnTo>
                    <a:pt x="353" y="817"/>
                  </a:lnTo>
                  <a:lnTo>
                    <a:pt x="361" y="821"/>
                  </a:lnTo>
                  <a:lnTo>
                    <a:pt x="365" y="821"/>
                  </a:lnTo>
                  <a:lnTo>
                    <a:pt x="372" y="819"/>
                  </a:lnTo>
                  <a:lnTo>
                    <a:pt x="376" y="817"/>
                  </a:lnTo>
                  <a:lnTo>
                    <a:pt x="378" y="813"/>
                  </a:lnTo>
                  <a:lnTo>
                    <a:pt x="382" y="812"/>
                  </a:lnTo>
                  <a:lnTo>
                    <a:pt x="386" y="808"/>
                  </a:lnTo>
                  <a:lnTo>
                    <a:pt x="389" y="807"/>
                  </a:lnTo>
                  <a:lnTo>
                    <a:pt x="398" y="807"/>
                  </a:lnTo>
                  <a:lnTo>
                    <a:pt x="405" y="808"/>
                  </a:lnTo>
                  <a:lnTo>
                    <a:pt x="410" y="813"/>
                  </a:lnTo>
                  <a:lnTo>
                    <a:pt x="418" y="815"/>
                  </a:lnTo>
                  <a:lnTo>
                    <a:pt x="426" y="813"/>
                  </a:lnTo>
                  <a:lnTo>
                    <a:pt x="435" y="807"/>
                  </a:lnTo>
                  <a:lnTo>
                    <a:pt x="437" y="807"/>
                  </a:lnTo>
                  <a:lnTo>
                    <a:pt x="445" y="808"/>
                  </a:lnTo>
                  <a:lnTo>
                    <a:pt x="461" y="815"/>
                  </a:lnTo>
                  <a:lnTo>
                    <a:pt x="477" y="824"/>
                  </a:lnTo>
                  <a:lnTo>
                    <a:pt x="488" y="837"/>
                  </a:lnTo>
                  <a:lnTo>
                    <a:pt x="488" y="842"/>
                  </a:lnTo>
                  <a:lnTo>
                    <a:pt x="484" y="849"/>
                  </a:lnTo>
                  <a:lnTo>
                    <a:pt x="478" y="856"/>
                  </a:lnTo>
                  <a:lnTo>
                    <a:pt x="466" y="869"/>
                  </a:lnTo>
                  <a:lnTo>
                    <a:pt x="458" y="880"/>
                  </a:lnTo>
                  <a:lnTo>
                    <a:pt x="458" y="889"/>
                  </a:lnTo>
                  <a:lnTo>
                    <a:pt x="459" y="892"/>
                  </a:lnTo>
                  <a:lnTo>
                    <a:pt x="464" y="893"/>
                  </a:lnTo>
                  <a:lnTo>
                    <a:pt x="469" y="892"/>
                  </a:lnTo>
                  <a:lnTo>
                    <a:pt x="473" y="893"/>
                  </a:lnTo>
                  <a:lnTo>
                    <a:pt x="478" y="897"/>
                  </a:lnTo>
                  <a:lnTo>
                    <a:pt x="486" y="908"/>
                  </a:lnTo>
                  <a:lnTo>
                    <a:pt x="494" y="909"/>
                  </a:lnTo>
                  <a:lnTo>
                    <a:pt x="495" y="902"/>
                  </a:lnTo>
                  <a:lnTo>
                    <a:pt x="497" y="896"/>
                  </a:lnTo>
                  <a:lnTo>
                    <a:pt x="499" y="881"/>
                  </a:lnTo>
                  <a:lnTo>
                    <a:pt x="501" y="873"/>
                  </a:lnTo>
                  <a:lnTo>
                    <a:pt x="502" y="870"/>
                  </a:lnTo>
                  <a:lnTo>
                    <a:pt x="504" y="858"/>
                  </a:lnTo>
                  <a:lnTo>
                    <a:pt x="506" y="850"/>
                  </a:lnTo>
                  <a:lnTo>
                    <a:pt x="511" y="832"/>
                  </a:lnTo>
                  <a:lnTo>
                    <a:pt x="512" y="831"/>
                  </a:lnTo>
                  <a:lnTo>
                    <a:pt x="522" y="768"/>
                  </a:lnTo>
                  <a:lnTo>
                    <a:pt x="523" y="758"/>
                  </a:lnTo>
                  <a:lnTo>
                    <a:pt x="524" y="752"/>
                  </a:lnTo>
                  <a:lnTo>
                    <a:pt x="517" y="724"/>
                  </a:lnTo>
                  <a:lnTo>
                    <a:pt x="512" y="714"/>
                  </a:lnTo>
                  <a:lnTo>
                    <a:pt x="506" y="708"/>
                  </a:lnTo>
                  <a:lnTo>
                    <a:pt x="494" y="698"/>
                  </a:lnTo>
                  <a:lnTo>
                    <a:pt x="489" y="693"/>
                  </a:lnTo>
                  <a:lnTo>
                    <a:pt x="489" y="655"/>
                  </a:lnTo>
                  <a:lnTo>
                    <a:pt x="494" y="652"/>
                  </a:lnTo>
                  <a:lnTo>
                    <a:pt x="511" y="650"/>
                  </a:lnTo>
                  <a:lnTo>
                    <a:pt x="517" y="647"/>
                  </a:lnTo>
                  <a:lnTo>
                    <a:pt x="528" y="649"/>
                  </a:lnTo>
                  <a:lnTo>
                    <a:pt x="532" y="650"/>
                  </a:lnTo>
                  <a:lnTo>
                    <a:pt x="532" y="652"/>
                  </a:lnTo>
                  <a:lnTo>
                    <a:pt x="538" y="651"/>
                  </a:lnTo>
                  <a:lnTo>
                    <a:pt x="538" y="650"/>
                  </a:lnTo>
                  <a:lnTo>
                    <a:pt x="534" y="640"/>
                  </a:lnTo>
                  <a:lnTo>
                    <a:pt x="533" y="633"/>
                  </a:lnTo>
                  <a:lnTo>
                    <a:pt x="528" y="625"/>
                  </a:lnTo>
                  <a:lnTo>
                    <a:pt x="518" y="627"/>
                  </a:lnTo>
                  <a:lnTo>
                    <a:pt x="516" y="629"/>
                  </a:lnTo>
                  <a:lnTo>
                    <a:pt x="509" y="629"/>
                  </a:lnTo>
                  <a:lnTo>
                    <a:pt x="505" y="624"/>
                  </a:lnTo>
                  <a:lnTo>
                    <a:pt x="501" y="623"/>
                  </a:lnTo>
                  <a:lnTo>
                    <a:pt x="501" y="620"/>
                  </a:lnTo>
                  <a:lnTo>
                    <a:pt x="501" y="620"/>
                  </a:lnTo>
                  <a:lnTo>
                    <a:pt x="501" y="589"/>
                  </a:lnTo>
                  <a:lnTo>
                    <a:pt x="502" y="590"/>
                  </a:lnTo>
                  <a:lnTo>
                    <a:pt x="582" y="590"/>
                  </a:lnTo>
                  <a:lnTo>
                    <a:pt x="586" y="586"/>
                  </a:lnTo>
                  <a:lnTo>
                    <a:pt x="587" y="580"/>
                  </a:lnTo>
                  <a:lnTo>
                    <a:pt x="591" y="575"/>
                  </a:lnTo>
                  <a:lnTo>
                    <a:pt x="593" y="575"/>
                  </a:lnTo>
                  <a:lnTo>
                    <a:pt x="597" y="577"/>
                  </a:lnTo>
                  <a:lnTo>
                    <a:pt x="601" y="584"/>
                  </a:lnTo>
                  <a:lnTo>
                    <a:pt x="603" y="584"/>
                  </a:lnTo>
                  <a:lnTo>
                    <a:pt x="622" y="574"/>
                  </a:lnTo>
                  <a:lnTo>
                    <a:pt x="633" y="574"/>
                  </a:lnTo>
                  <a:lnTo>
                    <a:pt x="638" y="579"/>
                  </a:lnTo>
                  <a:lnTo>
                    <a:pt x="646" y="590"/>
                  </a:lnTo>
                  <a:lnTo>
                    <a:pt x="652" y="619"/>
                  </a:lnTo>
                  <a:lnTo>
                    <a:pt x="662" y="614"/>
                  </a:lnTo>
                  <a:lnTo>
                    <a:pt x="663" y="612"/>
                  </a:lnTo>
                  <a:lnTo>
                    <a:pt x="658" y="603"/>
                  </a:lnTo>
                  <a:lnTo>
                    <a:pt x="656" y="592"/>
                  </a:lnTo>
                  <a:lnTo>
                    <a:pt x="640" y="555"/>
                  </a:lnTo>
                  <a:lnTo>
                    <a:pt x="631" y="544"/>
                  </a:lnTo>
                  <a:lnTo>
                    <a:pt x="614" y="531"/>
                  </a:lnTo>
                  <a:lnTo>
                    <a:pt x="614" y="527"/>
                  </a:lnTo>
                  <a:lnTo>
                    <a:pt x="626" y="516"/>
                  </a:lnTo>
                  <a:lnTo>
                    <a:pt x="631" y="509"/>
                  </a:lnTo>
                  <a:lnTo>
                    <a:pt x="634" y="507"/>
                  </a:lnTo>
                  <a:lnTo>
                    <a:pt x="638" y="504"/>
                  </a:lnTo>
                  <a:lnTo>
                    <a:pt x="640" y="503"/>
                  </a:lnTo>
                  <a:lnTo>
                    <a:pt x="641" y="500"/>
                  </a:lnTo>
                  <a:lnTo>
                    <a:pt x="640" y="493"/>
                  </a:lnTo>
                  <a:lnTo>
                    <a:pt x="638" y="488"/>
                  </a:lnTo>
                  <a:lnTo>
                    <a:pt x="633" y="479"/>
                  </a:lnTo>
                  <a:lnTo>
                    <a:pt x="625" y="471"/>
                  </a:lnTo>
                  <a:lnTo>
                    <a:pt x="618" y="466"/>
                  </a:lnTo>
                  <a:lnTo>
                    <a:pt x="617" y="463"/>
                  </a:lnTo>
                  <a:lnTo>
                    <a:pt x="615" y="453"/>
                  </a:lnTo>
                  <a:lnTo>
                    <a:pt x="613" y="447"/>
                  </a:lnTo>
                  <a:lnTo>
                    <a:pt x="613" y="439"/>
                  </a:lnTo>
                  <a:lnTo>
                    <a:pt x="609" y="431"/>
                  </a:lnTo>
                  <a:lnTo>
                    <a:pt x="609" y="419"/>
                  </a:lnTo>
                  <a:lnTo>
                    <a:pt x="613" y="413"/>
                  </a:lnTo>
                  <a:lnTo>
                    <a:pt x="615" y="403"/>
                  </a:lnTo>
                  <a:lnTo>
                    <a:pt x="615" y="392"/>
                  </a:lnTo>
                  <a:lnTo>
                    <a:pt x="624" y="382"/>
                  </a:lnTo>
                  <a:lnTo>
                    <a:pt x="624" y="369"/>
                  </a:lnTo>
                  <a:lnTo>
                    <a:pt x="626" y="364"/>
                  </a:lnTo>
                  <a:lnTo>
                    <a:pt x="633" y="358"/>
                  </a:lnTo>
                  <a:lnTo>
                    <a:pt x="633" y="353"/>
                  </a:lnTo>
                  <a:lnTo>
                    <a:pt x="630" y="344"/>
                  </a:lnTo>
                  <a:lnTo>
                    <a:pt x="628" y="342"/>
                  </a:lnTo>
                  <a:lnTo>
                    <a:pt x="624" y="342"/>
                  </a:lnTo>
                  <a:lnTo>
                    <a:pt x="614" y="342"/>
                  </a:lnTo>
                  <a:lnTo>
                    <a:pt x="595" y="350"/>
                  </a:lnTo>
                  <a:lnTo>
                    <a:pt x="583" y="353"/>
                  </a:lnTo>
                  <a:lnTo>
                    <a:pt x="576" y="353"/>
                  </a:lnTo>
                  <a:lnTo>
                    <a:pt x="567" y="350"/>
                  </a:lnTo>
                  <a:lnTo>
                    <a:pt x="563" y="349"/>
                  </a:lnTo>
                  <a:lnTo>
                    <a:pt x="558" y="347"/>
                  </a:lnTo>
                  <a:lnTo>
                    <a:pt x="552" y="345"/>
                  </a:lnTo>
                  <a:lnTo>
                    <a:pt x="544" y="348"/>
                  </a:lnTo>
                  <a:lnTo>
                    <a:pt x="542" y="350"/>
                  </a:lnTo>
                  <a:lnTo>
                    <a:pt x="536" y="350"/>
                  </a:lnTo>
                  <a:lnTo>
                    <a:pt x="527" y="350"/>
                  </a:lnTo>
                  <a:lnTo>
                    <a:pt x="523" y="348"/>
                  </a:lnTo>
                  <a:lnTo>
                    <a:pt x="522" y="348"/>
                  </a:lnTo>
                  <a:lnTo>
                    <a:pt x="494" y="307"/>
                  </a:lnTo>
                  <a:lnTo>
                    <a:pt x="493" y="305"/>
                  </a:lnTo>
                  <a:lnTo>
                    <a:pt x="490" y="302"/>
                  </a:lnTo>
                  <a:lnTo>
                    <a:pt x="479" y="301"/>
                  </a:lnTo>
                  <a:lnTo>
                    <a:pt x="473" y="297"/>
                  </a:lnTo>
                  <a:lnTo>
                    <a:pt x="461" y="293"/>
                  </a:lnTo>
                  <a:lnTo>
                    <a:pt x="443" y="294"/>
                  </a:lnTo>
                  <a:lnTo>
                    <a:pt x="425" y="299"/>
                  </a:lnTo>
                  <a:lnTo>
                    <a:pt x="415" y="300"/>
                  </a:lnTo>
                  <a:lnTo>
                    <a:pt x="400" y="299"/>
                  </a:lnTo>
                  <a:lnTo>
                    <a:pt x="383" y="291"/>
                  </a:lnTo>
                  <a:lnTo>
                    <a:pt x="380" y="284"/>
                  </a:lnTo>
                  <a:lnTo>
                    <a:pt x="376" y="283"/>
                  </a:lnTo>
                  <a:lnTo>
                    <a:pt x="364" y="277"/>
                  </a:lnTo>
                  <a:lnTo>
                    <a:pt x="362" y="274"/>
                  </a:lnTo>
                  <a:lnTo>
                    <a:pt x="362" y="241"/>
                  </a:lnTo>
                  <a:lnTo>
                    <a:pt x="360" y="232"/>
                  </a:lnTo>
                  <a:lnTo>
                    <a:pt x="357" y="226"/>
                  </a:lnTo>
                  <a:lnTo>
                    <a:pt x="353" y="223"/>
                  </a:lnTo>
                  <a:lnTo>
                    <a:pt x="351" y="220"/>
                  </a:lnTo>
                  <a:lnTo>
                    <a:pt x="344" y="211"/>
                  </a:lnTo>
                  <a:lnTo>
                    <a:pt x="341" y="208"/>
                  </a:lnTo>
                  <a:lnTo>
                    <a:pt x="338" y="188"/>
                  </a:lnTo>
                  <a:lnTo>
                    <a:pt x="335" y="182"/>
                  </a:lnTo>
                  <a:lnTo>
                    <a:pt x="334" y="180"/>
                  </a:lnTo>
                  <a:lnTo>
                    <a:pt x="310" y="181"/>
                  </a:lnTo>
                  <a:lnTo>
                    <a:pt x="316" y="167"/>
                  </a:lnTo>
                  <a:lnTo>
                    <a:pt x="324" y="152"/>
                  </a:lnTo>
                  <a:lnTo>
                    <a:pt x="337" y="107"/>
                  </a:lnTo>
                  <a:lnTo>
                    <a:pt x="350" y="85"/>
                  </a:lnTo>
                  <a:lnTo>
                    <a:pt x="375" y="62"/>
                  </a:lnTo>
                  <a:lnTo>
                    <a:pt x="378" y="57"/>
                  </a:lnTo>
                  <a:lnTo>
                    <a:pt x="383" y="47"/>
                  </a:lnTo>
                  <a:lnTo>
                    <a:pt x="389" y="41"/>
                  </a:lnTo>
                  <a:lnTo>
                    <a:pt x="404" y="35"/>
                  </a:lnTo>
                  <a:lnTo>
                    <a:pt x="419" y="33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Freeform 251">
              <a:extLst>
                <a:ext uri="{FF2B5EF4-FFF2-40B4-BE49-F238E27FC236}">
                  <a16:creationId xmlns:a16="http://schemas.microsoft.com/office/drawing/2014/main" id="{C2749EC2-B295-432F-B2C8-432740C44B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51" y="2592"/>
              <a:ext cx="132" cy="151"/>
            </a:xfrm>
            <a:custGeom>
              <a:avLst/>
              <a:gdLst/>
              <a:ahLst/>
              <a:cxnLst>
                <a:cxn ang="0">
                  <a:pos x="29" y="74"/>
                </a:cxn>
                <a:cxn ang="0">
                  <a:pos x="109" y="59"/>
                </a:cxn>
                <a:cxn ang="0">
                  <a:pos x="164" y="7"/>
                </a:cxn>
                <a:cxn ang="0">
                  <a:pos x="232" y="1"/>
                </a:cxn>
                <a:cxn ang="0">
                  <a:pos x="243" y="60"/>
                </a:cxn>
                <a:cxn ang="0">
                  <a:pos x="234" y="88"/>
                </a:cxn>
                <a:cxn ang="0">
                  <a:pos x="283" y="151"/>
                </a:cxn>
                <a:cxn ang="0">
                  <a:pos x="348" y="161"/>
                </a:cxn>
                <a:cxn ang="0">
                  <a:pos x="372" y="183"/>
                </a:cxn>
                <a:cxn ang="0">
                  <a:pos x="441" y="211"/>
                </a:cxn>
                <a:cxn ang="0">
                  <a:pos x="487" y="222"/>
                </a:cxn>
                <a:cxn ang="0">
                  <a:pos x="507" y="268"/>
                </a:cxn>
                <a:cxn ang="0">
                  <a:pos x="512" y="307"/>
                </a:cxn>
                <a:cxn ang="0">
                  <a:pos x="511" y="334"/>
                </a:cxn>
                <a:cxn ang="0">
                  <a:pos x="550" y="370"/>
                </a:cxn>
                <a:cxn ang="0">
                  <a:pos x="616" y="373"/>
                </a:cxn>
                <a:cxn ang="0">
                  <a:pos x="616" y="399"/>
                </a:cxn>
                <a:cxn ang="0">
                  <a:pos x="641" y="434"/>
                </a:cxn>
                <a:cxn ang="0">
                  <a:pos x="658" y="500"/>
                </a:cxn>
                <a:cxn ang="0">
                  <a:pos x="644" y="555"/>
                </a:cxn>
                <a:cxn ang="0">
                  <a:pos x="647" y="586"/>
                </a:cxn>
                <a:cxn ang="0">
                  <a:pos x="631" y="585"/>
                </a:cxn>
                <a:cxn ang="0">
                  <a:pos x="595" y="544"/>
                </a:cxn>
                <a:cxn ang="0">
                  <a:pos x="504" y="549"/>
                </a:cxn>
                <a:cxn ang="0">
                  <a:pos x="426" y="576"/>
                </a:cxn>
                <a:cxn ang="0">
                  <a:pos x="401" y="628"/>
                </a:cxn>
                <a:cxn ang="0">
                  <a:pos x="391" y="705"/>
                </a:cxn>
                <a:cxn ang="0">
                  <a:pos x="362" y="706"/>
                </a:cxn>
                <a:cxn ang="0">
                  <a:pos x="315" y="701"/>
                </a:cxn>
                <a:cxn ang="0">
                  <a:pos x="297" y="735"/>
                </a:cxn>
                <a:cxn ang="0">
                  <a:pos x="281" y="726"/>
                </a:cxn>
                <a:cxn ang="0">
                  <a:pos x="250" y="710"/>
                </a:cxn>
                <a:cxn ang="0">
                  <a:pos x="202" y="695"/>
                </a:cxn>
                <a:cxn ang="0">
                  <a:pos x="176" y="708"/>
                </a:cxn>
                <a:cxn ang="0">
                  <a:pos x="149" y="737"/>
                </a:cxn>
                <a:cxn ang="0">
                  <a:pos x="126" y="752"/>
                </a:cxn>
                <a:cxn ang="0">
                  <a:pos x="94" y="751"/>
                </a:cxn>
                <a:cxn ang="0">
                  <a:pos x="86" y="711"/>
                </a:cxn>
                <a:cxn ang="0">
                  <a:pos x="77" y="652"/>
                </a:cxn>
                <a:cxn ang="0">
                  <a:pos x="61" y="626"/>
                </a:cxn>
                <a:cxn ang="0">
                  <a:pos x="55" y="602"/>
                </a:cxn>
                <a:cxn ang="0">
                  <a:pos x="51" y="579"/>
                </a:cxn>
                <a:cxn ang="0">
                  <a:pos x="57" y="564"/>
                </a:cxn>
                <a:cxn ang="0">
                  <a:pos x="54" y="536"/>
                </a:cxn>
                <a:cxn ang="0">
                  <a:pos x="29" y="480"/>
                </a:cxn>
                <a:cxn ang="0">
                  <a:pos x="7" y="443"/>
                </a:cxn>
                <a:cxn ang="0">
                  <a:pos x="1" y="431"/>
                </a:cxn>
                <a:cxn ang="0">
                  <a:pos x="36" y="373"/>
                </a:cxn>
                <a:cxn ang="0">
                  <a:pos x="20" y="357"/>
                </a:cxn>
                <a:cxn ang="0">
                  <a:pos x="17" y="328"/>
                </a:cxn>
                <a:cxn ang="0">
                  <a:pos x="29" y="303"/>
                </a:cxn>
                <a:cxn ang="0">
                  <a:pos x="22" y="276"/>
                </a:cxn>
                <a:cxn ang="0">
                  <a:pos x="33" y="231"/>
                </a:cxn>
                <a:cxn ang="0">
                  <a:pos x="40" y="166"/>
                </a:cxn>
                <a:cxn ang="0">
                  <a:pos x="35" y="129"/>
                </a:cxn>
              </a:cxnLst>
              <a:rect l="0" t="0" r="r" b="b"/>
              <a:pathLst>
                <a:path w="658" h="754">
                  <a:moveTo>
                    <a:pt x="1" y="70"/>
                  </a:moveTo>
                  <a:lnTo>
                    <a:pt x="3" y="68"/>
                  </a:lnTo>
                  <a:lnTo>
                    <a:pt x="11" y="68"/>
                  </a:lnTo>
                  <a:lnTo>
                    <a:pt x="29" y="74"/>
                  </a:lnTo>
                  <a:lnTo>
                    <a:pt x="70" y="75"/>
                  </a:lnTo>
                  <a:lnTo>
                    <a:pt x="78" y="71"/>
                  </a:lnTo>
                  <a:lnTo>
                    <a:pt x="83" y="68"/>
                  </a:lnTo>
                  <a:lnTo>
                    <a:pt x="109" y="59"/>
                  </a:lnTo>
                  <a:lnTo>
                    <a:pt x="116" y="55"/>
                  </a:lnTo>
                  <a:lnTo>
                    <a:pt x="141" y="33"/>
                  </a:lnTo>
                  <a:lnTo>
                    <a:pt x="158" y="14"/>
                  </a:lnTo>
                  <a:lnTo>
                    <a:pt x="164" y="7"/>
                  </a:lnTo>
                  <a:lnTo>
                    <a:pt x="180" y="4"/>
                  </a:lnTo>
                  <a:lnTo>
                    <a:pt x="186" y="4"/>
                  </a:lnTo>
                  <a:lnTo>
                    <a:pt x="213" y="0"/>
                  </a:lnTo>
                  <a:lnTo>
                    <a:pt x="232" y="1"/>
                  </a:lnTo>
                  <a:lnTo>
                    <a:pt x="235" y="4"/>
                  </a:lnTo>
                  <a:lnTo>
                    <a:pt x="240" y="11"/>
                  </a:lnTo>
                  <a:lnTo>
                    <a:pt x="243" y="28"/>
                  </a:lnTo>
                  <a:lnTo>
                    <a:pt x="243" y="60"/>
                  </a:lnTo>
                  <a:lnTo>
                    <a:pt x="242" y="70"/>
                  </a:lnTo>
                  <a:lnTo>
                    <a:pt x="237" y="77"/>
                  </a:lnTo>
                  <a:lnTo>
                    <a:pt x="235" y="81"/>
                  </a:lnTo>
                  <a:lnTo>
                    <a:pt x="234" y="88"/>
                  </a:lnTo>
                  <a:lnTo>
                    <a:pt x="240" y="112"/>
                  </a:lnTo>
                  <a:lnTo>
                    <a:pt x="249" y="125"/>
                  </a:lnTo>
                  <a:lnTo>
                    <a:pt x="256" y="131"/>
                  </a:lnTo>
                  <a:lnTo>
                    <a:pt x="283" y="151"/>
                  </a:lnTo>
                  <a:lnTo>
                    <a:pt x="296" y="155"/>
                  </a:lnTo>
                  <a:lnTo>
                    <a:pt x="313" y="157"/>
                  </a:lnTo>
                  <a:lnTo>
                    <a:pt x="332" y="157"/>
                  </a:lnTo>
                  <a:lnTo>
                    <a:pt x="348" y="161"/>
                  </a:lnTo>
                  <a:lnTo>
                    <a:pt x="355" y="167"/>
                  </a:lnTo>
                  <a:lnTo>
                    <a:pt x="356" y="171"/>
                  </a:lnTo>
                  <a:lnTo>
                    <a:pt x="363" y="179"/>
                  </a:lnTo>
                  <a:lnTo>
                    <a:pt x="372" y="183"/>
                  </a:lnTo>
                  <a:lnTo>
                    <a:pt x="410" y="193"/>
                  </a:lnTo>
                  <a:lnTo>
                    <a:pt x="426" y="208"/>
                  </a:lnTo>
                  <a:lnTo>
                    <a:pt x="431" y="211"/>
                  </a:lnTo>
                  <a:lnTo>
                    <a:pt x="441" y="211"/>
                  </a:lnTo>
                  <a:lnTo>
                    <a:pt x="450" y="209"/>
                  </a:lnTo>
                  <a:lnTo>
                    <a:pt x="455" y="209"/>
                  </a:lnTo>
                  <a:lnTo>
                    <a:pt x="468" y="211"/>
                  </a:lnTo>
                  <a:lnTo>
                    <a:pt x="487" y="222"/>
                  </a:lnTo>
                  <a:lnTo>
                    <a:pt x="493" y="227"/>
                  </a:lnTo>
                  <a:lnTo>
                    <a:pt x="501" y="238"/>
                  </a:lnTo>
                  <a:lnTo>
                    <a:pt x="506" y="253"/>
                  </a:lnTo>
                  <a:lnTo>
                    <a:pt x="507" y="268"/>
                  </a:lnTo>
                  <a:lnTo>
                    <a:pt x="511" y="276"/>
                  </a:lnTo>
                  <a:lnTo>
                    <a:pt x="514" y="281"/>
                  </a:lnTo>
                  <a:lnTo>
                    <a:pt x="514" y="290"/>
                  </a:lnTo>
                  <a:lnTo>
                    <a:pt x="512" y="307"/>
                  </a:lnTo>
                  <a:lnTo>
                    <a:pt x="503" y="308"/>
                  </a:lnTo>
                  <a:lnTo>
                    <a:pt x="503" y="312"/>
                  </a:lnTo>
                  <a:lnTo>
                    <a:pt x="504" y="317"/>
                  </a:lnTo>
                  <a:lnTo>
                    <a:pt x="511" y="334"/>
                  </a:lnTo>
                  <a:lnTo>
                    <a:pt x="518" y="356"/>
                  </a:lnTo>
                  <a:lnTo>
                    <a:pt x="524" y="369"/>
                  </a:lnTo>
                  <a:lnTo>
                    <a:pt x="539" y="369"/>
                  </a:lnTo>
                  <a:lnTo>
                    <a:pt x="550" y="370"/>
                  </a:lnTo>
                  <a:lnTo>
                    <a:pt x="563" y="370"/>
                  </a:lnTo>
                  <a:lnTo>
                    <a:pt x="568" y="372"/>
                  </a:lnTo>
                  <a:lnTo>
                    <a:pt x="611" y="372"/>
                  </a:lnTo>
                  <a:lnTo>
                    <a:pt x="616" y="373"/>
                  </a:lnTo>
                  <a:lnTo>
                    <a:pt x="619" y="376"/>
                  </a:lnTo>
                  <a:lnTo>
                    <a:pt x="620" y="381"/>
                  </a:lnTo>
                  <a:lnTo>
                    <a:pt x="619" y="391"/>
                  </a:lnTo>
                  <a:lnTo>
                    <a:pt x="616" y="399"/>
                  </a:lnTo>
                  <a:lnTo>
                    <a:pt x="616" y="405"/>
                  </a:lnTo>
                  <a:lnTo>
                    <a:pt x="620" y="425"/>
                  </a:lnTo>
                  <a:lnTo>
                    <a:pt x="638" y="431"/>
                  </a:lnTo>
                  <a:lnTo>
                    <a:pt x="641" y="434"/>
                  </a:lnTo>
                  <a:lnTo>
                    <a:pt x="644" y="448"/>
                  </a:lnTo>
                  <a:lnTo>
                    <a:pt x="656" y="467"/>
                  </a:lnTo>
                  <a:lnTo>
                    <a:pt x="658" y="477"/>
                  </a:lnTo>
                  <a:lnTo>
                    <a:pt x="658" y="500"/>
                  </a:lnTo>
                  <a:lnTo>
                    <a:pt x="657" y="529"/>
                  </a:lnTo>
                  <a:lnTo>
                    <a:pt x="656" y="533"/>
                  </a:lnTo>
                  <a:lnTo>
                    <a:pt x="649" y="544"/>
                  </a:lnTo>
                  <a:lnTo>
                    <a:pt x="644" y="555"/>
                  </a:lnTo>
                  <a:lnTo>
                    <a:pt x="644" y="561"/>
                  </a:lnTo>
                  <a:lnTo>
                    <a:pt x="644" y="569"/>
                  </a:lnTo>
                  <a:lnTo>
                    <a:pt x="646" y="574"/>
                  </a:lnTo>
                  <a:lnTo>
                    <a:pt x="647" y="586"/>
                  </a:lnTo>
                  <a:lnTo>
                    <a:pt x="646" y="587"/>
                  </a:lnTo>
                  <a:lnTo>
                    <a:pt x="638" y="590"/>
                  </a:lnTo>
                  <a:lnTo>
                    <a:pt x="637" y="591"/>
                  </a:lnTo>
                  <a:lnTo>
                    <a:pt x="631" y="585"/>
                  </a:lnTo>
                  <a:lnTo>
                    <a:pt x="630" y="581"/>
                  </a:lnTo>
                  <a:lnTo>
                    <a:pt x="615" y="560"/>
                  </a:lnTo>
                  <a:lnTo>
                    <a:pt x="605" y="552"/>
                  </a:lnTo>
                  <a:lnTo>
                    <a:pt x="595" y="544"/>
                  </a:lnTo>
                  <a:lnTo>
                    <a:pt x="582" y="541"/>
                  </a:lnTo>
                  <a:lnTo>
                    <a:pt x="539" y="541"/>
                  </a:lnTo>
                  <a:lnTo>
                    <a:pt x="535" y="541"/>
                  </a:lnTo>
                  <a:lnTo>
                    <a:pt x="504" y="549"/>
                  </a:lnTo>
                  <a:lnTo>
                    <a:pt x="501" y="549"/>
                  </a:lnTo>
                  <a:lnTo>
                    <a:pt x="447" y="566"/>
                  </a:lnTo>
                  <a:lnTo>
                    <a:pt x="428" y="570"/>
                  </a:lnTo>
                  <a:lnTo>
                    <a:pt x="426" y="576"/>
                  </a:lnTo>
                  <a:lnTo>
                    <a:pt x="423" y="591"/>
                  </a:lnTo>
                  <a:lnTo>
                    <a:pt x="412" y="607"/>
                  </a:lnTo>
                  <a:lnTo>
                    <a:pt x="401" y="625"/>
                  </a:lnTo>
                  <a:lnTo>
                    <a:pt x="401" y="628"/>
                  </a:lnTo>
                  <a:lnTo>
                    <a:pt x="401" y="654"/>
                  </a:lnTo>
                  <a:lnTo>
                    <a:pt x="402" y="658"/>
                  </a:lnTo>
                  <a:lnTo>
                    <a:pt x="402" y="665"/>
                  </a:lnTo>
                  <a:lnTo>
                    <a:pt x="391" y="705"/>
                  </a:lnTo>
                  <a:lnTo>
                    <a:pt x="383" y="720"/>
                  </a:lnTo>
                  <a:lnTo>
                    <a:pt x="375" y="716"/>
                  </a:lnTo>
                  <a:lnTo>
                    <a:pt x="369" y="711"/>
                  </a:lnTo>
                  <a:lnTo>
                    <a:pt x="362" y="706"/>
                  </a:lnTo>
                  <a:lnTo>
                    <a:pt x="359" y="705"/>
                  </a:lnTo>
                  <a:lnTo>
                    <a:pt x="351" y="704"/>
                  </a:lnTo>
                  <a:lnTo>
                    <a:pt x="334" y="704"/>
                  </a:lnTo>
                  <a:lnTo>
                    <a:pt x="315" y="701"/>
                  </a:lnTo>
                  <a:lnTo>
                    <a:pt x="307" y="701"/>
                  </a:lnTo>
                  <a:lnTo>
                    <a:pt x="304" y="705"/>
                  </a:lnTo>
                  <a:lnTo>
                    <a:pt x="300" y="724"/>
                  </a:lnTo>
                  <a:lnTo>
                    <a:pt x="297" y="735"/>
                  </a:lnTo>
                  <a:lnTo>
                    <a:pt x="296" y="741"/>
                  </a:lnTo>
                  <a:lnTo>
                    <a:pt x="293" y="741"/>
                  </a:lnTo>
                  <a:lnTo>
                    <a:pt x="282" y="730"/>
                  </a:lnTo>
                  <a:lnTo>
                    <a:pt x="281" y="726"/>
                  </a:lnTo>
                  <a:lnTo>
                    <a:pt x="278" y="725"/>
                  </a:lnTo>
                  <a:lnTo>
                    <a:pt x="275" y="719"/>
                  </a:lnTo>
                  <a:lnTo>
                    <a:pt x="271" y="715"/>
                  </a:lnTo>
                  <a:lnTo>
                    <a:pt x="250" y="710"/>
                  </a:lnTo>
                  <a:lnTo>
                    <a:pt x="245" y="710"/>
                  </a:lnTo>
                  <a:lnTo>
                    <a:pt x="237" y="708"/>
                  </a:lnTo>
                  <a:lnTo>
                    <a:pt x="211" y="708"/>
                  </a:lnTo>
                  <a:lnTo>
                    <a:pt x="202" y="695"/>
                  </a:lnTo>
                  <a:lnTo>
                    <a:pt x="196" y="689"/>
                  </a:lnTo>
                  <a:lnTo>
                    <a:pt x="192" y="689"/>
                  </a:lnTo>
                  <a:lnTo>
                    <a:pt x="189" y="690"/>
                  </a:lnTo>
                  <a:lnTo>
                    <a:pt x="176" y="708"/>
                  </a:lnTo>
                  <a:lnTo>
                    <a:pt x="165" y="716"/>
                  </a:lnTo>
                  <a:lnTo>
                    <a:pt x="157" y="725"/>
                  </a:lnTo>
                  <a:lnTo>
                    <a:pt x="151" y="733"/>
                  </a:lnTo>
                  <a:lnTo>
                    <a:pt x="149" y="737"/>
                  </a:lnTo>
                  <a:lnTo>
                    <a:pt x="143" y="747"/>
                  </a:lnTo>
                  <a:lnTo>
                    <a:pt x="138" y="752"/>
                  </a:lnTo>
                  <a:lnTo>
                    <a:pt x="136" y="752"/>
                  </a:lnTo>
                  <a:lnTo>
                    <a:pt x="126" y="752"/>
                  </a:lnTo>
                  <a:lnTo>
                    <a:pt x="120" y="754"/>
                  </a:lnTo>
                  <a:lnTo>
                    <a:pt x="108" y="754"/>
                  </a:lnTo>
                  <a:lnTo>
                    <a:pt x="101" y="754"/>
                  </a:lnTo>
                  <a:lnTo>
                    <a:pt x="94" y="751"/>
                  </a:lnTo>
                  <a:lnTo>
                    <a:pt x="94" y="749"/>
                  </a:lnTo>
                  <a:lnTo>
                    <a:pt x="90" y="737"/>
                  </a:lnTo>
                  <a:lnTo>
                    <a:pt x="90" y="733"/>
                  </a:lnTo>
                  <a:lnTo>
                    <a:pt x="86" y="711"/>
                  </a:lnTo>
                  <a:lnTo>
                    <a:pt x="86" y="693"/>
                  </a:lnTo>
                  <a:lnTo>
                    <a:pt x="83" y="671"/>
                  </a:lnTo>
                  <a:lnTo>
                    <a:pt x="77" y="661"/>
                  </a:lnTo>
                  <a:lnTo>
                    <a:pt x="77" y="652"/>
                  </a:lnTo>
                  <a:lnTo>
                    <a:pt x="74" y="639"/>
                  </a:lnTo>
                  <a:lnTo>
                    <a:pt x="73" y="635"/>
                  </a:lnTo>
                  <a:lnTo>
                    <a:pt x="66" y="628"/>
                  </a:lnTo>
                  <a:lnTo>
                    <a:pt x="61" y="626"/>
                  </a:lnTo>
                  <a:lnTo>
                    <a:pt x="58" y="623"/>
                  </a:lnTo>
                  <a:lnTo>
                    <a:pt x="58" y="615"/>
                  </a:lnTo>
                  <a:lnTo>
                    <a:pt x="58" y="607"/>
                  </a:lnTo>
                  <a:lnTo>
                    <a:pt x="55" y="602"/>
                  </a:lnTo>
                  <a:lnTo>
                    <a:pt x="47" y="598"/>
                  </a:lnTo>
                  <a:lnTo>
                    <a:pt x="47" y="592"/>
                  </a:lnTo>
                  <a:lnTo>
                    <a:pt x="50" y="580"/>
                  </a:lnTo>
                  <a:lnTo>
                    <a:pt x="51" y="579"/>
                  </a:lnTo>
                  <a:lnTo>
                    <a:pt x="58" y="575"/>
                  </a:lnTo>
                  <a:lnTo>
                    <a:pt x="61" y="574"/>
                  </a:lnTo>
                  <a:lnTo>
                    <a:pt x="61" y="570"/>
                  </a:lnTo>
                  <a:lnTo>
                    <a:pt x="57" y="564"/>
                  </a:lnTo>
                  <a:lnTo>
                    <a:pt x="58" y="558"/>
                  </a:lnTo>
                  <a:lnTo>
                    <a:pt x="62" y="553"/>
                  </a:lnTo>
                  <a:lnTo>
                    <a:pt x="61" y="543"/>
                  </a:lnTo>
                  <a:lnTo>
                    <a:pt x="54" y="536"/>
                  </a:lnTo>
                  <a:lnTo>
                    <a:pt x="41" y="526"/>
                  </a:lnTo>
                  <a:lnTo>
                    <a:pt x="36" y="521"/>
                  </a:lnTo>
                  <a:lnTo>
                    <a:pt x="33" y="512"/>
                  </a:lnTo>
                  <a:lnTo>
                    <a:pt x="29" y="480"/>
                  </a:lnTo>
                  <a:lnTo>
                    <a:pt x="29" y="470"/>
                  </a:lnTo>
                  <a:lnTo>
                    <a:pt x="22" y="461"/>
                  </a:lnTo>
                  <a:lnTo>
                    <a:pt x="18" y="457"/>
                  </a:lnTo>
                  <a:lnTo>
                    <a:pt x="7" y="443"/>
                  </a:lnTo>
                  <a:lnTo>
                    <a:pt x="4" y="443"/>
                  </a:lnTo>
                  <a:lnTo>
                    <a:pt x="2" y="439"/>
                  </a:lnTo>
                  <a:lnTo>
                    <a:pt x="0" y="437"/>
                  </a:lnTo>
                  <a:lnTo>
                    <a:pt x="1" y="431"/>
                  </a:lnTo>
                  <a:lnTo>
                    <a:pt x="12" y="412"/>
                  </a:lnTo>
                  <a:lnTo>
                    <a:pt x="23" y="400"/>
                  </a:lnTo>
                  <a:lnTo>
                    <a:pt x="35" y="383"/>
                  </a:lnTo>
                  <a:lnTo>
                    <a:pt x="36" y="373"/>
                  </a:lnTo>
                  <a:lnTo>
                    <a:pt x="35" y="370"/>
                  </a:lnTo>
                  <a:lnTo>
                    <a:pt x="29" y="365"/>
                  </a:lnTo>
                  <a:lnTo>
                    <a:pt x="24" y="362"/>
                  </a:lnTo>
                  <a:lnTo>
                    <a:pt x="20" y="357"/>
                  </a:lnTo>
                  <a:lnTo>
                    <a:pt x="18" y="356"/>
                  </a:lnTo>
                  <a:lnTo>
                    <a:pt x="17" y="350"/>
                  </a:lnTo>
                  <a:lnTo>
                    <a:pt x="15" y="342"/>
                  </a:lnTo>
                  <a:lnTo>
                    <a:pt x="17" y="328"/>
                  </a:lnTo>
                  <a:lnTo>
                    <a:pt x="22" y="319"/>
                  </a:lnTo>
                  <a:lnTo>
                    <a:pt x="27" y="316"/>
                  </a:lnTo>
                  <a:lnTo>
                    <a:pt x="29" y="308"/>
                  </a:lnTo>
                  <a:lnTo>
                    <a:pt x="29" y="303"/>
                  </a:lnTo>
                  <a:lnTo>
                    <a:pt x="27" y="297"/>
                  </a:lnTo>
                  <a:lnTo>
                    <a:pt x="18" y="286"/>
                  </a:lnTo>
                  <a:lnTo>
                    <a:pt x="18" y="283"/>
                  </a:lnTo>
                  <a:lnTo>
                    <a:pt x="22" y="276"/>
                  </a:lnTo>
                  <a:lnTo>
                    <a:pt x="35" y="270"/>
                  </a:lnTo>
                  <a:lnTo>
                    <a:pt x="36" y="268"/>
                  </a:lnTo>
                  <a:lnTo>
                    <a:pt x="36" y="249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35" y="201"/>
                  </a:lnTo>
                  <a:lnTo>
                    <a:pt x="35" y="177"/>
                  </a:lnTo>
                  <a:lnTo>
                    <a:pt x="40" y="166"/>
                  </a:lnTo>
                  <a:lnTo>
                    <a:pt x="47" y="157"/>
                  </a:lnTo>
                  <a:lnTo>
                    <a:pt x="50" y="155"/>
                  </a:lnTo>
                  <a:lnTo>
                    <a:pt x="50" y="152"/>
                  </a:lnTo>
                  <a:lnTo>
                    <a:pt x="35" y="129"/>
                  </a:lnTo>
                  <a:lnTo>
                    <a:pt x="1" y="7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Freeform 252">
              <a:extLst>
                <a:ext uri="{FF2B5EF4-FFF2-40B4-BE49-F238E27FC236}">
                  <a16:creationId xmlns:a16="http://schemas.microsoft.com/office/drawing/2014/main" id="{B900753B-E197-4944-B7BD-EC70BB29A1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4" y="2831"/>
              <a:ext cx="59" cy="63"/>
            </a:xfrm>
            <a:custGeom>
              <a:avLst/>
              <a:gdLst/>
              <a:ahLst/>
              <a:cxnLst>
                <a:cxn ang="0">
                  <a:pos x="2" y="252"/>
                </a:cxn>
                <a:cxn ang="0">
                  <a:pos x="26" y="272"/>
                </a:cxn>
                <a:cxn ang="0">
                  <a:pos x="56" y="283"/>
                </a:cxn>
                <a:cxn ang="0">
                  <a:pos x="91" y="297"/>
                </a:cxn>
                <a:cxn ang="0">
                  <a:pos x="115" y="304"/>
                </a:cxn>
                <a:cxn ang="0">
                  <a:pos x="129" y="310"/>
                </a:cxn>
                <a:cxn ang="0">
                  <a:pos x="162" y="307"/>
                </a:cxn>
                <a:cxn ang="0">
                  <a:pos x="197" y="314"/>
                </a:cxn>
                <a:cxn ang="0">
                  <a:pos x="225" y="303"/>
                </a:cxn>
                <a:cxn ang="0">
                  <a:pos x="246" y="283"/>
                </a:cxn>
                <a:cxn ang="0">
                  <a:pos x="253" y="272"/>
                </a:cxn>
                <a:cxn ang="0">
                  <a:pos x="268" y="253"/>
                </a:cxn>
                <a:cxn ang="0">
                  <a:pos x="276" y="236"/>
                </a:cxn>
                <a:cxn ang="0">
                  <a:pos x="271" y="229"/>
                </a:cxn>
                <a:cxn ang="0">
                  <a:pos x="274" y="199"/>
                </a:cxn>
                <a:cxn ang="0">
                  <a:pos x="281" y="184"/>
                </a:cxn>
                <a:cxn ang="0">
                  <a:pos x="286" y="175"/>
                </a:cxn>
                <a:cxn ang="0">
                  <a:pos x="292" y="172"/>
                </a:cxn>
                <a:cxn ang="0">
                  <a:pos x="267" y="148"/>
                </a:cxn>
                <a:cxn ang="0">
                  <a:pos x="260" y="126"/>
                </a:cxn>
                <a:cxn ang="0">
                  <a:pos x="242" y="113"/>
                </a:cxn>
                <a:cxn ang="0">
                  <a:pos x="228" y="108"/>
                </a:cxn>
                <a:cxn ang="0">
                  <a:pos x="215" y="91"/>
                </a:cxn>
                <a:cxn ang="0">
                  <a:pos x="200" y="86"/>
                </a:cxn>
                <a:cxn ang="0">
                  <a:pos x="185" y="77"/>
                </a:cxn>
                <a:cxn ang="0">
                  <a:pos x="178" y="73"/>
                </a:cxn>
                <a:cxn ang="0">
                  <a:pos x="166" y="55"/>
                </a:cxn>
                <a:cxn ang="0">
                  <a:pos x="160" y="48"/>
                </a:cxn>
                <a:cxn ang="0">
                  <a:pos x="142" y="60"/>
                </a:cxn>
                <a:cxn ang="0">
                  <a:pos x="133" y="50"/>
                </a:cxn>
                <a:cxn ang="0">
                  <a:pos x="119" y="27"/>
                </a:cxn>
                <a:cxn ang="0">
                  <a:pos x="103" y="12"/>
                </a:cxn>
                <a:cxn ang="0">
                  <a:pos x="85" y="0"/>
                </a:cxn>
                <a:cxn ang="0">
                  <a:pos x="75" y="2"/>
                </a:cxn>
                <a:cxn ang="0">
                  <a:pos x="64" y="12"/>
                </a:cxn>
                <a:cxn ang="0">
                  <a:pos x="44" y="16"/>
                </a:cxn>
                <a:cxn ang="0">
                  <a:pos x="33" y="27"/>
                </a:cxn>
                <a:cxn ang="0">
                  <a:pos x="31" y="72"/>
                </a:cxn>
                <a:cxn ang="0">
                  <a:pos x="29" y="97"/>
                </a:cxn>
                <a:cxn ang="0">
                  <a:pos x="20" y="172"/>
                </a:cxn>
                <a:cxn ang="0">
                  <a:pos x="16" y="188"/>
                </a:cxn>
                <a:cxn ang="0">
                  <a:pos x="5" y="210"/>
                </a:cxn>
                <a:cxn ang="0">
                  <a:pos x="0" y="252"/>
                </a:cxn>
              </a:cxnLst>
              <a:rect l="0" t="0" r="r" b="b"/>
              <a:pathLst>
                <a:path w="292" h="314">
                  <a:moveTo>
                    <a:pt x="0" y="252"/>
                  </a:moveTo>
                  <a:lnTo>
                    <a:pt x="2" y="252"/>
                  </a:lnTo>
                  <a:lnTo>
                    <a:pt x="9" y="253"/>
                  </a:lnTo>
                  <a:lnTo>
                    <a:pt x="26" y="272"/>
                  </a:lnTo>
                  <a:lnTo>
                    <a:pt x="29" y="281"/>
                  </a:lnTo>
                  <a:lnTo>
                    <a:pt x="56" y="283"/>
                  </a:lnTo>
                  <a:lnTo>
                    <a:pt x="66" y="283"/>
                  </a:lnTo>
                  <a:lnTo>
                    <a:pt x="91" y="297"/>
                  </a:lnTo>
                  <a:lnTo>
                    <a:pt x="104" y="302"/>
                  </a:lnTo>
                  <a:lnTo>
                    <a:pt x="115" y="304"/>
                  </a:lnTo>
                  <a:lnTo>
                    <a:pt x="123" y="309"/>
                  </a:lnTo>
                  <a:lnTo>
                    <a:pt x="129" y="310"/>
                  </a:lnTo>
                  <a:lnTo>
                    <a:pt x="149" y="307"/>
                  </a:lnTo>
                  <a:lnTo>
                    <a:pt x="162" y="307"/>
                  </a:lnTo>
                  <a:lnTo>
                    <a:pt x="183" y="310"/>
                  </a:lnTo>
                  <a:lnTo>
                    <a:pt x="197" y="314"/>
                  </a:lnTo>
                  <a:lnTo>
                    <a:pt x="212" y="309"/>
                  </a:lnTo>
                  <a:lnTo>
                    <a:pt x="225" y="303"/>
                  </a:lnTo>
                  <a:lnTo>
                    <a:pt x="236" y="295"/>
                  </a:lnTo>
                  <a:lnTo>
                    <a:pt x="246" y="283"/>
                  </a:lnTo>
                  <a:lnTo>
                    <a:pt x="249" y="281"/>
                  </a:lnTo>
                  <a:lnTo>
                    <a:pt x="253" y="272"/>
                  </a:lnTo>
                  <a:lnTo>
                    <a:pt x="260" y="265"/>
                  </a:lnTo>
                  <a:lnTo>
                    <a:pt x="268" y="253"/>
                  </a:lnTo>
                  <a:lnTo>
                    <a:pt x="271" y="240"/>
                  </a:lnTo>
                  <a:lnTo>
                    <a:pt x="276" y="236"/>
                  </a:lnTo>
                  <a:lnTo>
                    <a:pt x="273" y="231"/>
                  </a:lnTo>
                  <a:lnTo>
                    <a:pt x="271" y="229"/>
                  </a:lnTo>
                  <a:lnTo>
                    <a:pt x="274" y="215"/>
                  </a:lnTo>
                  <a:lnTo>
                    <a:pt x="274" y="199"/>
                  </a:lnTo>
                  <a:lnTo>
                    <a:pt x="276" y="191"/>
                  </a:lnTo>
                  <a:lnTo>
                    <a:pt x="281" y="184"/>
                  </a:lnTo>
                  <a:lnTo>
                    <a:pt x="284" y="183"/>
                  </a:lnTo>
                  <a:lnTo>
                    <a:pt x="286" y="175"/>
                  </a:lnTo>
                  <a:lnTo>
                    <a:pt x="291" y="174"/>
                  </a:lnTo>
                  <a:lnTo>
                    <a:pt x="292" y="172"/>
                  </a:lnTo>
                  <a:lnTo>
                    <a:pt x="287" y="163"/>
                  </a:lnTo>
                  <a:lnTo>
                    <a:pt x="267" y="148"/>
                  </a:lnTo>
                  <a:lnTo>
                    <a:pt x="264" y="145"/>
                  </a:lnTo>
                  <a:lnTo>
                    <a:pt x="260" y="126"/>
                  </a:lnTo>
                  <a:lnTo>
                    <a:pt x="257" y="120"/>
                  </a:lnTo>
                  <a:lnTo>
                    <a:pt x="242" y="113"/>
                  </a:lnTo>
                  <a:lnTo>
                    <a:pt x="237" y="112"/>
                  </a:lnTo>
                  <a:lnTo>
                    <a:pt x="228" y="108"/>
                  </a:lnTo>
                  <a:lnTo>
                    <a:pt x="222" y="102"/>
                  </a:lnTo>
                  <a:lnTo>
                    <a:pt x="215" y="91"/>
                  </a:lnTo>
                  <a:lnTo>
                    <a:pt x="212" y="87"/>
                  </a:lnTo>
                  <a:lnTo>
                    <a:pt x="200" y="86"/>
                  </a:lnTo>
                  <a:lnTo>
                    <a:pt x="193" y="77"/>
                  </a:lnTo>
                  <a:lnTo>
                    <a:pt x="185" y="77"/>
                  </a:lnTo>
                  <a:lnTo>
                    <a:pt x="181" y="76"/>
                  </a:lnTo>
                  <a:lnTo>
                    <a:pt x="178" y="73"/>
                  </a:lnTo>
                  <a:lnTo>
                    <a:pt x="171" y="65"/>
                  </a:lnTo>
                  <a:lnTo>
                    <a:pt x="166" y="55"/>
                  </a:lnTo>
                  <a:lnTo>
                    <a:pt x="165" y="51"/>
                  </a:lnTo>
                  <a:lnTo>
                    <a:pt x="160" y="48"/>
                  </a:lnTo>
                  <a:lnTo>
                    <a:pt x="146" y="59"/>
                  </a:lnTo>
                  <a:lnTo>
                    <a:pt x="142" y="60"/>
                  </a:lnTo>
                  <a:lnTo>
                    <a:pt x="134" y="59"/>
                  </a:lnTo>
                  <a:lnTo>
                    <a:pt x="133" y="50"/>
                  </a:lnTo>
                  <a:lnTo>
                    <a:pt x="128" y="35"/>
                  </a:lnTo>
                  <a:lnTo>
                    <a:pt x="119" y="27"/>
                  </a:lnTo>
                  <a:lnTo>
                    <a:pt x="108" y="17"/>
                  </a:lnTo>
                  <a:lnTo>
                    <a:pt x="103" y="12"/>
                  </a:lnTo>
                  <a:lnTo>
                    <a:pt x="91" y="2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2"/>
                  </a:lnTo>
                  <a:lnTo>
                    <a:pt x="71" y="8"/>
                  </a:lnTo>
                  <a:lnTo>
                    <a:pt x="64" y="12"/>
                  </a:lnTo>
                  <a:lnTo>
                    <a:pt x="45" y="10"/>
                  </a:lnTo>
                  <a:lnTo>
                    <a:pt x="44" y="16"/>
                  </a:lnTo>
                  <a:lnTo>
                    <a:pt x="34" y="24"/>
                  </a:lnTo>
                  <a:lnTo>
                    <a:pt x="33" y="27"/>
                  </a:lnTo>
                  <a:lnTo>
                    <a:pt x="34" y="50"/>
                  </a:lnTo>
                  <a:lnTo>
                    <a:pt x="31" y="72"/>
                  </a:lnTo>
                  <a:lnTo>
                    <a:pt x="31" y="87"/>
                  </a:lnTo>
                  <a:lnTo>
                    <a:pt x="29" y="97"/>
                  </a:lnTo>
                  <a:lnTo>
                    <a:pt x="20" y="121"/>
                  </a:lnTo>
                  <a:lnTo>
                    <a:pt x="20" y="172"/>
                  </a:lnTo>
                  <a:lnTo>
                    <a:pt x="18" y="182"/>
                  </a:lnTo>
                  <a:lnTo>
                    <a:pt x="16" y="188"/>
                  </a:lnTo>
                  <a:lnTo>
                    <a:pt x="9" y="201"/>
                  </a:lnTo>
                  <a:lnTo>
                    <a:pt x="5" y="210"/>
                  </a:lnTo>
                  <a:lnTo>
                    <a:pt x="1" y="236"/>
                  </a:lnTo>
                  <a:lnTo>
                    <a:pt x="0" y="25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Freeform 253">
              <a:extLst>
                <a:ext uri="{FF2B5EF4-FFF2-40B4-BE49-F238E27FC236}">
                  <a16:creationId xmlns:a16="http://schemas.microsoft.com/office/drawing/2014/main" id="{B019D786-0F95-447B-9C8B-A350E687182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44" y="2396"/>
              <a:ext cx="53" cy="77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141" y="41"/>
                </a:cxn>
                <a:cxn ang="0">
                  <a:pos x="152" y="83"/>
                </a:cxn>
                <a:cxn ang="0">
                  <a:pos x="172" y="84"/>
                </a:cxn>
                <a:cxn ang="0">
                  <a:pos x="195" y="94"/>
                </a:cxn>
                <a:cxn ang="0">
                  <a:pos x="211" y="112"/>
                </a:cxn>
                <a:cxn ang="0">
                  <a:pos x="232" y="139"/>
                </a:cxn>
                <a:cxn ang="0">
                  <a:pos x="217" y="159"/>
                </a:cxn>
                <a:cxn ang="0">
                  <a:pos x="220" y="165"/>
                </a:cxn>
                <a:cxn ang="0">
                  <a:pos x="212" y="182"/>
                </a:cxn>
                <a:cxn ang="0">
                  <a:pos x="189" y="186"/>
                </a:cxn>
                <a:cxn ang="0">
                  <a:pos x="183" y="193"/>
                </a:cxn>
                <a:cxn ang="0">
                  <a:pos x="174" y="228"/>
                </a:cxn>
                <a:cxn ang="0">
                  <a:pos x="189" y="255"/>
                </a:cxn>
                <a:cxn ang="0">
                  <a:pos x="200" y="268"/>
                </a:cxn>
                <a:cxn ang="0">
                  <a:pos x="217" y="273"/>
                </a:cxn>
                <a:cxn ang="0">
                  <a:pos x="226" y="289"/>
                </a:cxn>
                <a:cxn ang="0">
                  <a:pos x="233" y="311"/>
                </a:cxn>
                <a:cxn ang="0">
                  <a:pos x="263" y="347"/>
                </a:cxn>
                <a:cxn ang="0">
                  <a:pos x="254" y="350"/>
                </a:cxn>
                <a:cxn ang="0">
                  <a:pos x="233" y="348"/>
                </a:cxn>
                <a:cxn ang="0">
                  <a:pos x="213" y="353"/>
                </a:cxn>
                <a:cxn ang="0">
                  <a:pos x="183" y="366"/>
                </a:cxn>
                <a:cxn ang="0">
                  <a:pos x="158" y="374"/>
                </a:cxn>
                <a:cxn ang="0">
                  <a:pos x="134" y="386"/>
                </a:cxn>
                <a:cxn ang="0">
                  <a:pos x="102" y="369"/>
                </a:cxn>
                <a:cxn ang="0">
                  <a:pos x="91" y="357"/>
                </a:cxn>
                <a:cxn ang="0">
                  <a:pos x="89" y="332"/>
                </a:cxn>
                <a:cxn ang="0">
                  <a:pos x="77" y="288"/>
                </a:cxn>
                <a:cxn ang="0">
                  <a:pos x="86" y="257"/>
                </a:cxn>
                <a:cxn ang="0">
                  <a:pos x="95" y="234"/>
                </a:cxn>
                <a:cxn ang="0">
                  <a:pos x="79" y="209"/>
                </a:cxn>
                <a:cxn ang="0">
                  <a:pos x="72" y="193"/>
                </a:cxn>
                <a:cxn ang="0">
                  <a:pos x="67" y="171"/>
                </a:cxn>
                <a:cxn ang="0">
                  <a:pos x="37" y="174"/>
                </a:cxn>
                <a:cxn ang="0">
                  <a:pos x="27" y="163"/>
                </a:cxn>
                <a:cxn ang="0">
                  <a:pos x="0" y="128"/>
                </a:cxn>
                <a:cxn ang="0">
                  <a:pos x="1" y="121"/>
                </a:cxn>
                <a:cxn ang="0">
                  <a:pos x="11" y="91"/>
                </a:cxn>
                <a:cxn ang="0">
                  <a:pos x="40" y="75"/>
                </a:cxn>
                <a:cxn ang="0">
                  <a:pos x="38" y="64"/>
                </a:cxn>
                <a:cxn ang="0">
                  <a:pos x="24" y="52"/>
                </a:cxn>
                <a:cxn ang="0">
                  <a:pos x="29" y="35"/>
                </a:cxn>
                <a:cxn ang="0">
                  <a:pos x="46" y="26"/>
                </a:cxn>
                <a:cxn ang="0">
                  <a:pos x="72" y="13"/>
                </a:cxn>
                <a:cxn ang="0">
                  <a:pos x="81" y="2"/>
                </a:cxn>
              </a:cxnLst>
              <a:rect l="0" t="0" r="r" b="b"/>
              <a:pathLst>
                <a:path w="265" h="386">
                  <a:moveTo>
                    <a:pt x="81" y="2"/>
                  </a:moveTo>
                  <a:lnTo>
                    <a:pt x="87" y="3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108" y="10"/>
                  </a:lnTo>
                  <a:lnTo>
                    <a:pt x="141" y="41"/>
                  </a:lnTo>
                  <a:lnTo>
                    <a:pt x="150" y="53"/>
                  </a:lnTo>
                  <a:lnTo>
                    <a:pt x="151" y="59"/>
                  </a:lnTo>
                  <a:lnTo>
                    <a:pt x="152" y="83"/>
                  </a:lnTo>
                  <a:lnTo>
                    <a:pt x="156" y="84"/>
                  </a:lnTo>
                  <a:lnTo>
                    <a:pt x="162" y="84"/>
                  </a:lnTo>
                  <a:lnTo>
                    <a:pt x="172" y="84"/>
                  </a:lnTo>
                  <a:lnTo>
                    <a:pt x="179" y="85"/>
                  </a:lnTo>
                  <a:lnTo>
                    <a:pt x="183" y="88"/>
                  </a:lnTo>
                  <a:lnTo>
                    <a:pt x="195" y="94"/>
                  </a:lnTo>
                  <a:lnTo>
                    <a:pt x="197" y="96"/>
                  </a:lnTo>
                  <a:lnTo>
                    <a:pt x="202" y="104"/>
                  </a:lnTo>
                  <a:lnTo>
                    <a:pt x="211" y="112"/>
                  </a:lnTo>
                  <a:lnTo>
                    <a:pt x="222" y="120"/>
                  </a:lnTo>
                  <a:lnTo>
                    <a:pt x="228" y="136"/>
                  </a:lnTo>
                  <a:lnTo>
                    <a:pt x="232" y="139"/>
                  </a:lnTo>
                  <a:lnTo>
                    <a:pt x="231" y="142"/>
                  </a:lnTo>
                  <a:lnTo>
                    <a:pt x="224" y="148"/>
                  </a:lnTo>
                  <a:lnTo>
                    <a:pt x="217" y="159"/>
                  </a:lnTo>
                  <a:lnTo>
                    <a:pt x="216" y="163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220" y="172"/>
                  </a:lnTo>
                  <a:lnTo>
                    <a:pt x="213" y="179"/>
                  </a:lnTo>
                  <a:lnTo>
                    <a:pt x="212" y="182"/>
                  </a:lnTo>
                  <a:lnTo>
                    <a:pt x="205" y="183"/>
                  </a:lnTo>
                  <a:lnTo>
                    <a:pt x="196" y="183"/>
                  </a:lnTo>
                  <a:lnTo>
                    <a:pt x="189" y="186"/>
                  </a:lnTo>
                  <a:lnTo>
                    <a:pt x="185" y="188"/>
                  </a:lnTo>
                  <a:lnTo>
                    <a:pt x="184" y="191"/>
                  </a:lnTo>
                  <a:lnTo>
                    <a:pt x="183" y="193"/>
                  </a:lnTo>
                  <a:lnTo>
                    <a:pt x="181" y="208"/>
                  </a:lnTo>
                  <a:lnTo>
                    <a:pt x="178" y="217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80" y="240"/>
                  </a:lnTo>
                  <a:lnTo>
                    <a:pt x="189" y="255"/>
                  </a:lnTo>
                  <a:lnTo>
                    <a:pt x="191" y="256"/>
                  </a:lnTo>
                  <a:lnTo>
                    <a:pt x="200" y="263"/>
                  </a:lnTo>
                  <a:lnTo>
                    <a:pt x="200" y="268"/>
                  </a:lnTo>
                  <a:lnTo>
                    <a:pt x="204" y="272"/>
                  </a:lnTo>
                  <a:lnTo>
                    <a:pt x="205" y="273"/>
                  </a:lnTo>
                  <a:lnTo>
                    <a:pt x="217" y="273"/>
                  </a:lnTo>
                  <a:lnTo>
                    <a:pt x="220" y="276"/>
                  </a:lnTo>
                  <a:lnTo>
                    <a:pt x="221" y="284"/>
                  </a:lnTo>
                  <a:lnTo>
                    <a:pt x="226" y="289"/>
                  </a:lnTo>
                  <a:lnTo>
                    <a:pt x="226" y="299"/>
                  </a:lnTo>
                  <a:lnTo>
                    <a:pt x="232" y="305"/>
                  </a:lnTo>
                  <a:lnTo>
                    <a:pt x="233" y="311"/>
                  </a:lnTo>
                  <a:lnTo>
                    <a:pt x="239" y="321"/>
                  </a:lnTo>
                  <a:lnTo>
                    <a:pt x="253" y="338"/>
                  </a:lnTo>
                  <a:lnTo>
                    <a:pt x="263" y="347"/>
                  </a:lnTo>
                  <a:lnTo>
                    <a:pt x="265" y="347"/>
                  </a:lnTo>
                  <a:lnTo>
                    <a:pt x="265" y="349"/>
                  </a:lnTo>
                  <a:lnTo>
                    <a:pt x="254" y="350"/>
                  </a:lnTo>
                  <a:lnTo>
                    <a:pt x="240" y="352"/>
                  </a:lnTo>
                  <a:lnTo>
                    <a:pt x="234" y="349"/>
                  </a:lnTo>
                  <a:lnTo>
                    <a:pt x="233" y="348"/>
                  </a:lnTo>
                  <a:lnTo>
                    <a:pt x="229" y="347"/>
                  </a:lnTo>
                  <a:lnTo>
                    <a:pt x="224" y="347"/>
                  </a:lnTo>
                  <a:lnTo>
                    <a:pt x="213" y="353"/>
                  </a:lnTo>
                  <a:lnTo>
                    <a:pt x="205" y="363"/>
                  </a:lnTo>
                  <a:lnTo>
                    <a:pt x="191" y="363"/>
                  </a:lnTo>
                  <a:lnTo>
                    <a:pt x="183" y="366"/>
                  </a:lnTo>
                  <a:lnTo>
                    <a:pt x="178" y="371"/>
                  </a:lnTo>
                  <a:lnTo>
                    <a:pt x="167" y="371"/>
                  </a:lnTo>
                  <a:lnTo>
                    <a:pt x="158" y="374"/>
                  </a:lnTo>
                  <a:lnTo>
                    <a:pt x="152" y="384"/>
                  </a:lnTo>
                  <a:lnTo>
                    <a:pt x="147" y="386"/>
                  </a:lnTo>
                  <a:lnTo>
                    <a:pt x="134" y="386"/>
                  </a:lnTo>
                  <a:lnTo>
                    <a:pt x="124" y="384"/>
                  </a:lnTo>
                  <a:lnTo>
                    <a:pt x="108" y="374"/>
                  </a:lnTo>
                  <a:lnTo>
                    <a:pt x="102" y="369"/>
                  </a:lnTo>
                  <a:lnTo>
                    <a:pt x="98" y="363"/>
                  </a:lnTo>
                  <a:lnTo>
                    <a:pt x="95" y="362"/>
                  </a:lnTo>
                  <a:lnTo>
                    <a:pt x="91" y="357"/>
                  </a:lnTo>
                  <a:lnTo>
                    <a:pt x="89" y="354"/>
                  </a:lnTo>
                  <a:lnTo>
                    <a:pt x="91" y="341"/>
                  </a:lnTo>
                  <a:lnTo>
                    <a:pt x="89" y="332"/>
                  </a:lnTo>
                  <a:lnTo>
                    <a:pt x="78" y="322"/>
                  </a:lnTo>
                  <a:lnTo>
                    <a:pt x="77" y="319"/>
                  </a:lnTo>
                  <a:lnTo>
                    <a:pt x="77" y="288"/>
                  </a:lnTo>
                  <a:lnTo>
                    <a:pt x="83" y="274"/>
                  </a:lnTo>
                  <a:lnTo>
                    <a:pt x="86" y="267"/>
                  </a:lnTo>
                  <a:lnTo>
                    <a:pt x="86" y="257"/>
                  </a:lnTo>
                  <a:lnTo>
                    <a:pt x="95" y="244"/>
                  </a:lnTo>
                  <a:lnTo>
                    <a:pt x="97" y="241"/>
                  </a:lnTo>
                  <a:lnTo>
                    <a:pt x="95" y="234"/>
                  </a:lnTo>
                  <a:lnTo>
                    <a:pt x="91" y="228"/>
                  </a:lnTo>
                  <a:lnTo>
                    <a:pt x="91" y="213"/>
                  </a:lnTo>
                  <a:lnTo>
                    <a:pt x="79" y="209"/>
                  </a:lnTo>
                  <a:lnTo>
                    <a:pt x="77" y="208"/>
                  </a:lnTo>
                  <a:lnTo>
                    <a:pt x="68" y="207"/>
                  </a:lnTo>
                  <a:lnTo>
                    <a:pt x="72" y="193"/>
                  </a:lnTo>
                  <a:lnTo>
                    <a:pt x="72" y="186"/>
                  </a:lnTo>
                  <a:lnTo>
                    <a:pt x="72" y="180"/>
                  </a:lnTo>
                  <a:lnTo>
                    <a:pt x="67" y="171"/>
                  </a:lnTo>
                  <a:lnTo>
                    <a:pt x="59" y="171"/>
                  </a:lnTo>
                  <a:lnTo>
                    <a:pt x="46" y="175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3" y="169"/>
                  </a:lnTo>
                  <a:lnTo>
                    <a:pt x="27" y="163"/>
                  </a:lnTo>
                  <a:lnTo>
                    <a:pt x="23" y="155"/>
                  </a:lnTo>
                  <a:lnTo>
                    <a:pt x="12" y="144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1" y="121"/>
                  </a:lnTo>
                  <a:lnTo>
                    <a:pt x="7" y="112"/>
                  </a:lnTo>
                  <a:lnTo>
                    <a:pt x="11" y="106"/>
                  </a:lnTo>
                  <a:lnTo>
                    <a:pt x="11" y="91"/>
                  </a:lnTo>
                  <a:lnTo>
                    <a:pt x="12" y="89"/>
                  </a:lnTo>
                  <a:lnTo>
                    <a:pt x="29" y="83"/>
                  </a:lnTo>
                  <a:lnTo>
                    <a:pt x="40" y="75"/>
                  </a:lnTo>
                  <a:lnTo>
                    <a:pt x="45" y="69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2" y="66"/>
                  </a:lnTo>
                  <a:lnTo>
                    <a:pt x="27" y="64"/>
                  </a:lnTo>
                  <a:lnTo>
                    <a:pt x="24" y="52"/>
                  </a:lnTo>
                  <a:lnTo>
                    <a:pt x="24" y="43"/>
                  </a:lnTo>
                  <a:lnTo>
                    <a:pt x="27" y="37"/>
                  </a:lnTo>
                  <a:lnTo>
                    <a:pt x="29" y="35"/>
                  </a:lnTo>
                  <a:lnTo>
                    <a:pt x="40" y="32"/>
                  </a:lnTo>
                  <a:lnTo>
                    <a:pt x="43" y="30"/>
                  </a:lnTo>
                  <a:lnTo>
                    <a:pt x="46" y="26"/>
                  </a:lnTo>
                  <a:lnTo>
                    <a:pt x="62" y="19"/>
                  </a:lnTo>
                  <a:lnTo>
                    <a:pt x="66" y="16"/>
                  </a:lnTo>
                  <a:lnTo>
                    <a:pt x="72" y="13"/>
                  </a:lnTo>
                  <a:lnTo>
                    <a:pt x="77" y="13"/>
                  </a:lnTo>
                  <a:lnTo>
                    <a:pt x="81" y="10"/>
                  </a:lnTo>
                  <a:lnTo>
                    <a:pt x="81" y="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1" name="Freeform 254">
              <a:extLst>
                <a:ext uri="{FF2B5EF4-FFF2-40B4-BE49-F238E27FC236}">
                  <a16:creationId xmlns:a16="http://schemas.microsoft.com/office/drawing/2014/main" id="{BFED7C5B-049A-4E72-8D56-FC89D0ACD97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19" y="2425"/>
              <a:ext cx="32" cy="40"/>
            </a:xfrm>
            <a:custGeom>
              <a:avLst/>
              <a:gdLst/>
              <a:ahLst/>
              <a:cxnLst>
                <a:cxn ang="0">
                  <a:pos x="0" y="182"/>
                </a:cxn>
                <a:cxn ang="0">
                  <a:pos x="13" y="169"/>
                </a:cxn>
                <a:cxn ang="0">
                  <a:pos x="15" y="166"/>
                </a:cxn>
                <a:cxn ang="0">
                  <a:pos x="17" y="147"/>
                </a:cxn>
                <a:cxn ang="0">
                  <a:pos x="22" y="125"/>
                </a:cxn>
                <a:cxn ang="0">
                  <a:pos x="23" y="110"/>
                </a:cxn>
                <a:cxn ang="0">
                  <a:pos x="18" y="102"/>
                </a:cxn>
                <a:cxn ang="0">
                  <a:pos x="17" y="101"/>
                </a:cxn>
                <a:cxn ang="0">
                  <a:pos x="17" y="99"/>
                </a:cxn>
                <a:cxn ang="0">
                  <a:pos x="8" y="86"/>
                </a:cxn>
                <a:cxn ang="0">
                  <a:pos x="5" y="75"/>
                </a:cxn>
                <a:cxn ang="0">
                  <a:pos x="3" y="56"/>
                </a:cxn>
                <a:cxn ang="0">
                  <a:pos x="3" y="34"/>
                </a:cxn>
                <a:cxn ang="0">
                  <a:pos x="7" y="24"/>
                </a:cxn>
                <a:cxn ang="0">
                  <a:pos x="15" y="18"/>
                </a:cxn>
                <a:cxn ang="0">
                  <a:pos x="19" y="12"/>
                </a:cxn>
                <a:cxn ang="0">
                  <a:pos x="19" y="10"/>
                </a:cxn>
                <a:cxn ang="0">
                  <a:pos x="22" y="7"/>
                </a:cxn>
                <a:cxn ang="0">
                  <a:pos x="28" y="5"/>
                </a:cxn>
                <a:cxn ang="0">
                  <a:pos x="32" y="1"/>
                </a:cxn>
                <a:cxn ang="0">
                  <a:pos x="35" y="0"/>
                </a:cxn>
                <a:cxn ang="0">
                  <a:pos x="49" y="8"/>
                </a:cxn>
                <a:cxn ang="0">
                  <a:pos x="61" y="13"/>
                </a:cxn>
                <a:cxn ang="0">
                  <a:pos x="73" y="19"/>
                </a:cxn>
                <a:cxn ang="0">
                  <a:pos x="85" y="21"/>
                </a:cxn>
                <a:cxn ang="0">
                  <a:pos x="98" y="28"/>
                </a:cxn>
                <a:cxn ang="0">
                  <a:pos x="113" y="39"/>
                </a:cxn>
                <a:cxn ang="0">
                  <a:pos x="116" y="40"/>
                </a:cxn>
                <a:cxn ang="0">
                  <a:pos x="130" y="53"/>
                </a:cxn>
                <a:cxn ang="0">
                  <a:pos x="135" y="59"/>
                </a:cxn>
                <a:cxn ang="0">
                  <a:pos x="146" y="65"/>
                </a:cxn>
                <a:cxn ang="0">
                  <a:pos x="156" y="75"/>
                </a:cxn>
                <a:cxn ang="0">
                  <a:pos x="156" y="86"/>
                </a:cxn>
                <a:cxn ang="0">
                  <a:pos x="157" y="86"/>
                </a:cxn>
                <a:cxn ang="0">
                  <a:pos x="144" y="99"/>
                </a:cxn>
                <a:cxn ang="0">
                  <a:pos x="141" y="107"/>
                </a:cxn>
                <a:cxn ang="0">
                  <a:pos x="128" y="125"/>
                </a:cxn>
                <a:cxn ang="0">
                  <a:pos x="118" y="137"/>
                </a:cxn>
                <a:cxn ang="0">
                  <a:pos x="114" y="144"/>
                </a:cxn>
                <a:cxn ang="0">
                  <a:pos x="105" y="166"/>
                </a:cxn>
                <a:cxn ang="0">
                  <a:pos x="78" y="190"/>
                </a:cxn>
                <a:cxn ang="0">
                  <a:pos x="76" y="193"/>
                </a:cxn>
                <a:cxn ang="0">
                  <a:pos x="71" y="195"/>
                </a:cxn>
                <a:cxn ang="0">
                  <a:pos x="61" y="195"/>
                </a:cxn>
                <a:cxn ang="0">
                  <a:pos x="54" y="191"/>
                </a:cxn>
                <a:cxn ang="0">
                  <a:pos x="48" y="191"/>
                </a:cxn>
                <a:cxn ang="0">
                  <a:pos x="44" y="193"/>
                </a:cxn>
                <a:cxn ang="0">
                  <a:pos x="28" y="200"/>
                </a:cxn>
                <a:cxn ang="0">
                  <a:pos x="22" y="200"/>
                </a:cxn>
                <a:cxn ang="0">
                  <a:pos x="19" y="199"/>
                </a:cxn>
                <a:cxn ang="0">
                  <a:pos x="10" y="193"/>
                </a:cxn>
                <a:cxn ang="0">
                  <a:pos x="0" y="182"/>
                </a:cxn>
              </a:cxnLst>
              <a:rect l="0" t="0" r="r" b="b"/>
              <a:pathLst>
                <a:path w="157" h="200">
                  <a:moveTo>
                    <a:pt x="0" y="182"/>
                  </a:moveTo>
                  <a:lnTo>
                    <a:pt x="13" y="169"/>
                  </a:lnTo>
                  <a:lnTo>
                    <a:pt x="15" y="166"/>
                  </a:lnTo>
                  <a:lnTo>
                    <a:pt x="17" y="147"/>
                  </a:lnTo>
                  <a:lnTo>
                    <a:pt x="22" y="125"/>
                  </a:lnTo>
                  <a:lnTo>
                    <a:pt x="23" y="110"/>
                  </a:lnTo>
                  <a:lnTo>
                    <a:pt x="18" y="102"/>
                  </a:lnTo>
                  <a:lnTo>
                    <a:pt x="17" y="101"/>
                  </a:lnTo>
                  <a:lnTo>
                    <a:pt x="17" y="99"/>
                  </a:lnTo>
                  <a:lnTo>
                    <a:pt x="8" y="86"/>
                  </a:lnTo>
                  <a:lnTo>
                    <a:pt x="5" y="75"/>
                  </a:lnTo>
                  <a:lnTo>
                    <a:pt x="3" y="56"/>
                  </a:lnTo>
                  <a:lnTo>
                    <a:pt x="3" y="34"/>
                  </a:lnTo>
                  <a:lnTo>
                    <a:pt x="7" y="24"/>
                  </a:lnTo>
                  <a:lnTo>
                    <a:pt x="15" y="18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2" y="7"/>
                  </a:lnTo>
                  <a:lnTo>
                    <a:pt x="28" y="5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49" y="8"/>
                  </a:lnTo>
                  <a:lnTo>
                    <a:pt x="61" y="13"/>
                  </a:lnTo>
                  <a:lnTo>
                    <a:pt x="73" y="19"/>
                  </a:lnTo>
                  <a:lnTo>
                    <a:pt x="85" y="21"/>
                  </a:lnTo>
                  <a:lnTo>
                    <a:pt x="98" y="28"/>
                  </a:lnTo>
                  <a:lnTo>
                    <a:pt x="113" y="39"/>
                  </a:lnTo>
                  <a:lnTo>
                    <a:pt x="116" y="40"/>
                  </a:lnTo>
                  <a:lnTo>
                    <a:pt x="130" y="53"/>
                  </a:lnTo>
                  <a:lnTo>
                    <a:pt x="135" y="59"/>
                  </a:lnTo>
                  <a:lnTo>
                    <a:pt x="146" y="65"/>
                  </a:lnTo>
                  <a:lnTo>
                    <a:pt x="156" y="75"/>
                  </a:lnTo>
                  <a:lnTo>
                    <a:pt x="156" y="86"/>
                  </a:lnTo>
                  <a:lnTo>
                    <a:pt x="157" y="86"/>
                  </a:lnTo>
                  <a:lnTo>
                    <a:pt x="144" y="99"/>
                  </a:lnTo>
                  <a:lnTo>
                    <a:pt x="141" y="107"/>
                  </a:lnTo>
                  <a:lnTo>
                    <a:pt x="128" y="125"/>
                  </a:lnTo>
                  <a:lnTo>
                    <a:pt x="118" y="137"/>
                  </a:lnTo>
                  <a:lnTo>
                    <a:pt x="114" y="144"/>
                  </a:lnTo>
                  <a:lnTo>
                    <a:pt x="105" y="166"/>
                  </a:lnTo>
                  <a:lnTo>
                    <a:pt x="78" y="190"/>
                  </a:lnTo>
                  <a:lnTo>
                    <a:pt x="76" y="193"/>
                  </a:lnTo>
                  <a:lnTo>
                    <a:pt x="71" y="195"/>
                  </a:lnTo>
                  <a:lnTo>
                    <a:pt x="61" y="195"/>
                  </a:lnTo>
                  <a:lnTo>
                    <a:pt x="54" y="191"/>
                  </a:lnTo>
                  <a:lnTo>
                    <a:pt x="48" y="191"/>
                  </a:lnTo>
                  <a:lnTo>
                    <a:pt x="44" y="193"/>
                  </a:lnTo>
                  <a:lnTo>
                    <a:pt x="28" y="200"/>
                  </a:lnTo>
                  <a:lnTo>
                    <a:pt x="22" y="200"/>
                  </a:lnTo>
                  <a:lnTo>
                    <a:pt x="19" y="199"/>
                  </a:lnTo>
                  <a:lnTo>
                    <a:pt x="10" y="193"/>
                  </a:lnTo>
                  <a:lnTo>
                    <a:pt x="0" y="18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" name="Freeform 255">
              <a:extLst>
                <a:ext uri="{FF2B5EF4-FFF2-40B4-BE49-F238E27FC236}">
                  <a16:creationId xmlns:a16="http://schemas.microsoft.com/office/drawing/2014/main" id="{4E6A4E0C-394D-416F-957B-4082A46C1A8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4" y="2488"/>
              <a:ext cx="137" cy="201"/>
            </a:xfrm>
            <a:custGeom>
              <a:avLst/>
              <a:gdLst/>
              <a:ahLst/>
              <a:cxnLst>
                <a:cxn ang="0">
                  <a:pos x="319" y="13"/>
                </a:cxn>
                <a:cxn ang="0">
                  <a:pos x="335" y="50"/>
                </a:cxn>
                <a:cxn ang="0">
                  <a:pos x="284" y="110"/>
                </a:cxn>
                <a:cxn ang="0">
                  <a:pos x="204" y="156"/>
                </a:cxn>
                <a:cxn ang="0">
                  <a:pos x="170" y="190"/>
                </a:cxn>
                <a:cxn ang="0">
                  <a:pos x="159" y="190"/>
                </a:cxn>
                <a:cxn ang="0">
                  <a:pos x="138" y="253"/>
                </a:cxn>
                <a:cxn ang="0">
                  <a:pos x="97" y="260"/>
                </a:cxn>
                <a:cxn ang="0">
                  <a:pos x="72" y="242"/>
                </a:cxn>
                <a:cxn ang="0">
                  <a:pos x="43" y="242"/>
                </a:cxn>
                <a:cxn ang="0">
                  <a:pos x="52" y="214"/>
                </a:cxn>
                <a:cxn ang="0">
                  <a:pos x="51" y="188"/>
                </a:cxn>
                <a:cxn ang="0">
                  <a:pos x="3" y="231"/>
                </a:cxn>
                <a:cxn ang="0">
                  <a:pos x="9" y="271"/>
                </a:cxn>
                <a:cxn ang="0">
                  <a:pos x="21" y="308"/>
                </a:cxn>
                <a:cxn ang="0">
                  <a:pos x="51" y="350"/>
                </a:cxn>
                <a:cxn ang="0">
                  <a:pos x="89" y="387"/>
                </a:cxn>
                <a:cxn ang="0">
                  <a:pos x="140" y="478"/>
                </a:cxn>
                <a:cxn ang="0">
                  <a:pos x="188" y="578"/>
                </a:cxn>
                <a:cxn ang="0">
                  <a:pos x="212" y="632"/>
                </a:cxn>
                <a:cxn ang="0">
                  <a:pos x="256" y="711"/>
                </a:cxn>
                <a:cxn ang="0">
                  <a:pos x="267" y="764"/>
                </a:cxn>
                <a:cxn ang="0">
                  <a:pos x="298" y="807"/>
                </a:cxn>
                <a:cxn ang="0">
                  <a:pos x="391" y="874"/>
                </a:cxn>
                <a:cxn ang="0">
                  <a:pos x="481" y="922"/>
                </a:cxn>
                <a:cxn ang="0">
                  <a:pos x="532" y="957"/>
                </a:cxn>
                <a:cxn ang="0">
                  <a:pos x="584" y="1001"/>
                </a:cxn>
                <a:cxn ang="0">
                  <a:pos x="620" y="995"/>
                </a:cxn>
                <a:cxn ang="0">
                  <a:pos x="638" y="968"/>
                </a:cxn>
                <a:cxn ang="0">
                  <a:pos x="649" y="935"/>
                </a:cxn>
                <a:cxn ang="0">
                  <a:pos x="665" y="888"/>
                </a:cxn>
                <a:cxn ang="0">
                  <a:pos x="651" y="865"/>
                </a:cxn>
                <a:cxn ang="0">
                  <a:pos x="665" y="826"/>
                </a:cxn>
                <a:cxn ang="0">
                  <a:pos x="671" y="793"/>
                </a:cxn>
                <a:cxn ang="0">
                  <a:pos x="671" y="724"/>
                </a:cxn>
                <a:cxn ang="0">
                  <a:pos x="686" y="675"/>
                </a:cxn>
                <a:cxn ang="0">
                  <a:pos x="612" y="598"/>
                </a:cxn>
                <a:cxn ang="0">
                  <a:pos x="591" y="564"/>
                </a:cxn>
                <a:cxn ang="0">
                  <a:pos x="578" y="514"/>
                </a:cxn>
                <a:cxn ang="0">
                  <a:pos x="502" y="537"/>
                </a:cxn>
                <a:cxn ang="0">
                  <a:pos x="468" y="512"/>
                </a:cxn>
                <a:cxn ang="0">
                  <a:pos x="450" y="480"/>
                </a:cxn>
                <a:cxn ang="0">
                  <a:pos x="422" y="432"/>
                </a:cxn>
                <a:cxn ang="0">
                  <a:pos x="428" y="362"/>
                </a:cxn>
                <a:cxn ang="0">
                  <a:pos x="452" y="318"/>
                </a:cxn>
                <a:cxn ang="0">
                  <a:pos x="510" y="254"/>
                </a:cxn>
                <a:cxn ang="0">
                  <a:pos x="620" y="225"/>
                </a:cxn>
                <a:cxn ang="0">
                  <a:pos x="596" y="205"/>
                </a:cxn>
                <a:cxn ang="0">
                  <a:pos x="593" y="182"/>
                </a:cxn>
                <a:cxn ang="0">
                  <a:pos x="605" y="137"/>
                </a:cxn>
                <a:cxn ang="0">
                  <a:pos x="553" y="126"/>
                </a:cxn>
                <a:cxn ang="0">
                  <a:pos x="516" y="120"/>
                </a:cxn>
                <a:cxn ang="0">
                  <a:pos x="499" y="132"/>
                </a:cxn>
                <a:cxn ang="0">
                  <a:pos x="461" y="130"/>
                </a:cxn>
                <a:cxn ang="0">
                  <a:pos x="438" y="96"/>
                </a:cxn>
                <a:cxn ang="0">
                  <a:pos x="419" y="69"/>
                </a:cxn>
                <a:cxn ang="0">
                  <a:pos x="394" y="55"/>
                </a:cxn>
                <a:cxn ang="0">
                  <a:pos x="366" y="21"/>
                </a:cxn>
                <a:cxn ang="0">
                  <a:pos x="332" y="0"/>
                </a:cxn>
              </a:cxnLst>
              <a:rect l="0" t="0" r="r" b="b"/>
              <a:pathLst>
                <a:path w="686" h="1005">
                  <a:moveTo>
                    <a:pt x="328" y="0"/>
                  </a:moveTo>
                  <a:lnTo>
                    <a:pt x="326" y="2"/>
                  </a:lnTo>
                  <a:lnTo>
                    <a:pt x="315" y="2"/>
                  </a:lnTo>
                  <a:lnTo>
                    <a:pt x="314" y="11"/>
                  </a:lnTo>
                  <a:lnTo>
                    <a:pt x="319" y="13"/>
                  </a:lnTo>
                  <a:lnTo>
                    <a:pt x="321" y="16"/>
                  </a:lnTo>
                  <a:lnTo>
                    <a:pt x="326" y="27"/>
                  </a:lnTo>
                  <a:lnTo>
                    <a:pt x="327" y="32"/>
                  </a:lnTo>
                  <a:lnTo>
                    <a:pt x="335" y="49"/>
                  </a:lnTo>
                  <a:lnTo>
                    <a:pt x="335" y="50"/>
                  </a:lnTo>
                  <a:lnTo>
                    <a:pt x="326" y="50"/>
                  </a:lnTo>
                  <a:lnTo>
                    <a:pt x="319" y="65"/>
                  </a:lnTo>
                  <a:lnTo>
                    <a:pt x="305" y="89"/>
                  </a:lnTo>
                  <a:lnTo>
                    <a:pt x="292" y="104"/>
                  </a:lnTo>
                  <a:lnTo>
                    <a:pt x="284" y="110"/>
                  </a:lnTo>
                  <a:lnTo>
                    <a:pt x="274" y="119"/>
                  </a:lnTo>
                  <a:lnTo>
                    <a:pt x="265" y="131"/>
                  </a:lnTo>
                  <a:lnTo>
                    <a:pt x="256" y="137"/>
                  </a:lnTo>
                  <a:lnTo>
                    <a:pt x="240" y="145"/>
                  </a:lnTo>
                  <a:lnTo>
                    <a:pt x="204" y="156"/>
                  </a:lnTo>
                  <a:lnTo>
                    <a:pt x="186" y="163"/>
                  </a:lnTo>
                  <a:lnTo>
                    <a:pt x="179" y="168"/>
                  </a:lnTo>
                  <a:lnTo>
                    <a:pt x="176" y="171"/>
                  </a:lnTo>
                  <a:lnTo>
                    <a:pt x="171" y="180"/>
                  </a:lnTo>
                  <a:lnTo>
                    <a:pt x="170" y="190"/>
                  </a:lnTo>
                  <a:lnTo>
                    <a:pt x="166" y="193"/>
                  </a:lnTo>
                  <a:lnTo>
                    <a:pt x="164" y="193"/>
                  </a:lnTo>
                  <a:lnTo>
                    <a:pt x="160" y="189"/>
                  </a:lnTo>
                  <a:lnTo>
                    <a:pt x="159" y="189"/>
                  </a:lnTo>
                  <a:lnTo>
                    <a:pt x="159" y="190"/>
                  </a:lnTo>
                  <a:lnTo>
                    <a:pt x="144" y="210"/>
                  </a:lnTo>
                  <a:lnTo>
                    <a:pt x="142" y="223"/>
                  </a:lnTo>
                  <a:lnTo>
                    <a:pt x="142" y="244"/>
                  </a:lnTo>
                  <a:lnTo>
                    <a:pt x="139" y="252"/>
                  </a:lnTo>
                  <a:lnTo>
                    <a:pt x="138" y="253"/>
                  </a:lnTo>
                  <a:lnTo>
                    <a:pt x="128" y="257"/>
                  </a:lnTo>
                  <a:lnTo>
                    <a:pt x="121" y="264"/>
                  </a:lnTo>
                  <a:lnTo>
                    <a:pt x="110" y="269"/>
                  </a:lnTo>
                  <a:lnTo>
                    <a:pt x="102" y="268"/>
                  </a:lnTo>
                  <a:lnTo>
                    <a:pt x="97" y="260"/>
                  </a:lnTo>
                  <a:lnTo>
                    <a:pt x="95" y="254"/>
                  </a:lnTo>
                  <a:lnTo>
                    <a:pt x="90" y="245"/>
                  </a:lnTo>
                  <a:lnTo>
                    <a:pt x="84" y="245"/>
                  </a:lnTo>
                  <a:lnTo>
                    <a:pt x="74" y="245"/>
                  </a:lnTo>
                  <a:lnTo>
                    <a:pt x="72" y="242"/>
                  </a:lnTo>
                  <a:lnTo>
                    <a:pt x="67" y="238"/>
                  </a:lnTo>
                  <a:lnTo>
                    <a:pt x="58" y="238"/>
                  </a:lnTo>
                  <a:lnTo>
                    <a:pt x="50" y="243"/>
                  </a:lnTo>
                  <a:lnTo>
                    <a:pt x="45" y="244"/>
                  </a:lnTo>
                  <a:lnTo>
                    <a:pt x="43" y="242"/>
                  </a:lnTo>
                  <a:lnTo>
                    <a:pt x="41" y="228"/>
                  </a:lnTo>
                  <a:lnTo>
                    <a:pt x="39" y="223"/>
                  </a:lnTo>
                  <a:lnTo>
                    <a:pt x="39" y="221"/>
                  </a:lnTo>
                  <a:lnTo>
                    <a:pt x="42" y="216"/>
                  </a:lnTo>
                  <a:lnTo>
                    <a:pt x="52" y="214"/>
                  </a:lnTo>
                  <a:lnTo>
                    <a:pt x="57" y="209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2" y="188"/>
                  </a:lnTo>
                  <a:lnTo>
                    <a:pt x="51" y="188"/>
                  </a:lnTo>
                  <a:lnTo>
                    <a:pt x="51" y="185"/>
                  </a:lnTo>
                  <a:lnTo>
                    <a:pt x="43" y="193"/>
                  </a:lnTo>
                  <a:lnTo>
                    <a:pt x="32" y="200"/>
                  </a:lnTo>
                  <a:lnTo>
                    <a:pt x="18" y="216"/>
                  </a:lnTo>
                  <a:lnTo>
                    <a:pt x="3" y="231"/>
                  </a:lnTo>
                  <a:lnTo>
                    <a:pt x="2" y="236"/>
                  </a:lnTo>
                  <a:lnTo>
                    <a:pt x="0" y="245"/>
                  </a:lnTo>
                  <a:lnTo>
                    <a:pt x="3" y="260"/>
                  </a:lnTo>
                  <a:lnTo>
                    <a:pt x="4" y="263"/>
                  </a:lnTo>
                  <a:lnTo>
                    <a:pt x="9" y="271"/>
                  </a:lnTo>
                  <a:lnTo>
                    <a:pt x="10" y="284"/>
                  </a:lnTo>
                  <a:lnTo>
                    <a:pt x="19" y="292"/>
                  </a:lnTo>
                  <a:lnTo>
                    <a:pt x="24" y="298"/>
                  </a:lnTo>
                  <a:lnTo>
                    <a:pt x="24" y="302"/>
                  </a:lnTo>
                  <a:lnTo>
                    <a:pt x="21" y="308"/>
                  </a:lnTo>
                  <a:lnTo>
                    <a:pt x="11" y="318"/>
                  </a:lnTo>
                  <a:lnTo>
                    <a:pt x="14" y="323"/>
                  </a:lnTo>
                  <a:lnTo>
                    <a:pt x="29" y="333"/>
                  </a:lnTo>
                  <a:lnTo>
                    <a:pt x="37" y="340"/>
                  </a:lnTo>
                  <a:lnTo>
                    <a:pt x="51" y="350"/>
                  </a:lnTo>
                  <a:lnTo>
                    <a:pt x="58" y="355"/>
                  </a:lnTo>
                  <a:lnTo>
                    <a:pt x="73" y="367"/>
                  </a:lnTo>
                  <a:lnTo>
                    <a:pt x="80" y="379"/>
                  </a:lnTo>
                  <a:lnTo>
                    <a:pt x="83" y="379"/>
                  </a:lnTo>
                  <a:lnTo>
                    <a:pt x="89" y="387"/>
                  </a:lnTo>
                  <a:lnTo>
                    <a:pt x="97" y="413"/>
                  </a:lnTo>
                  <a:lnTo>
                    <a:pt x="102" y="422"/>
                  </a:lnTo>
                  <a:lnTo>
                    <a:pt x="133" y="452"/>
                  </a:lnTo>
                  <a:lnTo>
                    <a:pt x="139" y="467"/>
                  </a:lnTo>
                  <a:lnTo>
                    <a:pt x="140" y="478"/>
                  </a:lnTo>
                  <a:lnTo>
                    <a:pt x="143" y="484"/>
                  </a:lnTo>
                  <a:lnTo>
                    <a:pt x="155" y="507"/>
                  </a:lnTo>
                  <a:lnTo>
                    <a:pt x="161" y="522"/>
                  </a:lnTo>
                  <a:lnTo>
                    <a:pt x="170" y="549"/>
                  </a:lnTo>
                  <a:lnTo>
                    <a:pt x="188" y="578"/>
                  </a:lnTo>
                  <a:lnTo>
                    <a:pt x="191" y="584"/>
                  </a:lnTo>
                  <a:lnTo>
                    <a:pt x="193" y="608"/>
                  </a:lnTo>
                  <a:lnTo>
                    <a:pt x="199" y="624"/>
                  </a:lnTo>
                  <a:lnTo>
                    <a:pt x="204" y="629"/>
                  </a:lnTo>
                  <a:lnTo>
                    <a:pt x="212" y="632"/>
                  </a:lnTo>
                  <a:lnTo>
                    <a:pt x="217" y="639"/>
                  </a:lnTo>
                  <a:lnTo>
                    <a:pt x="225" y="659"/>
                  </a:lnTo>
                  <a:lnTo>
                    <a:pt x="239" y="678"/>
                  </a:lnTo>
                  <a:lnTo>
                    <a:pt x="249" y="693"/>
                  </a:lnTo>
                  <a:lnTo>
                    <a:pt x="256" y="711"/>
                  </a:lnTo>
                  <a:lnTo>
                    <a:pt x="269" y="726"/>
                  </a:lnTo>
                  <a:lnTo>
                    <a:pt x="274" y="742"/>
                  </a:lnTo>
                  <a:lnTo>
                    <a:pt x="277" y="754"/>
                  </a:lnTo>
                  <a:lnTo>
                    <a:pt x="271" y="758"/>
                  </a:lnTo>
                  <a:lnTo>
                    <a:pt x="267" y="764"/>
                  </a:lnTo>
                  <a:lnTo>
                    <a:pt x="269" y="776"/>
                  </a:lnTo>
                  <a:lnTo>
                    <a:pt x="272" y="780"/>
                  </a:lnTo>
                  <a:lnTo>
                    <a:pt x="283" y="791"/>
                  </a:lnTo>
                  <a:lnTo>
                    <a:pt x="290" y="802"/>
                  </a:lnTo>
                  <a:lnTo>
                    <a:pt x="298" y="807"/>
                  </a:lnTo>
                  <a:lnTo>
                    <a:pt x="317" y="828"/>
                  </a:lnTo>
                  <a:lnTo>
                    <a:pt x="327" y="834"/>
                  </a:lnTo>
                  <a:lnTo>
                    <a:pt x="335" y="842"/>
                  </a:lnTo>
                  <a:lnTo>
                    <a:pt x="359" y="858"/>
                  </a:lnTo>
                  <a:lnTo>
                    <a:pt x="391" y="874"/>
                  </a:lnTo>
                  <a:lnTo>
                    <a:pt x="411" y="890"/>
                  </a:lnTo>
                  <a:lnTo>
                    <a:pt x="414" y="892"/>
                  </a:lnTo>
                  <a:lnTo>
                    <a:pt x="455" y="908"/>
                  </a:lnTo>
                  <a:lnTo>
                    <a:pt x="478" y="921"/>
                  </a:lnTo>
                  <a:lnTo>
                    <a:pt x="481" y="922"/>
                  </a:lnTo>
                  <a:lnTo>
                    <a:pt x="486" y="922"/>
                  </a:lnTo>
                  <a:lnTo>
                    <a:pt x="491" y="923"/>
                  </a:lnTo>
                  <a:lnTo>
                    <a:pt x="513" y="941"/>
                  </a:lnTo>
                  <a:lnTo>
                    <a:pt x="525" y="948"/>
                  </a:lnTo>
                  <a:lnTo>
                    <a:pt x="532" y="957"/>
                  </a:lnTo>
                  <a:lnTo>
                    <a:pt x="541" y="964"/>
                  </a:lnTo>
                  <a:lnTo>
                    <a:pt x="551" y="974"/>
                  </a:lnTo>
                  <a:lnTo>
                    <a:pt x="562" y="989"/>
                  </a:lnTo>
                  <a:lnTo>
                    <a:pt x="574" y="995"/>
                  </a:lnTo>
                  <a:lnTo>
                    <a:pt x="584" y="1001"/>
                  </a:lnTo>
                  <a:lnTo>
                    <a:pt x="585" y="1001"/>
                  </a:lnTo>
                  <a:lnTo>
                    <a:pt x="589" y="1005"/>
                  </a:lnTo>
                  <a:lnTo>
                    <a:pt x="599" y="996"/>
                  </a:lnTo>
                  <a:lnTo>
                    <a:pt x="601" y="996"/>
                  </a:lnTo>
                  <a:lnTo>
                    <a:pt x="620" y="995"/>
                  </a:lnTo>
                  <a:lnTo>
                    <a:pt x="626" y="992"/>
                  </a:lnTo>
                  <a:lnTo>
                    <a:pt x="627" y="991"/>
                  </a:lnTo>
                  <a:lnTo>
                    <a:pt x="628" y="982"/>
                  </a:lnTo>
                  <a:lnTo>
                    <a:pt x="634" y="973"/>
                  </a:lnTo>
                  <a:lnTo>
                    <a:pt x="638" y="968"/>
                  </a:lnTo>
                  <a:lnTo>
                    <a:pt x="642" y="966"/>
                  </a:lnTo>
                  <a:lnTo>
                    <a:pt x="638" y="960"/>
                  </a:lnTo>
                  <a:lnTo>
                    <a:pt x="636" y="960"/>
                  </a:lnTo>
                  <a:lnTo>
                    <a:pt x="637" y="954"/>
                  </a:lnTo>
                  <a:lnTo>
                    <a:pt x="649" y="935"/>
                  </a:lnTo>
                  <a:lnTo>
                    <a:pt x="659" y="923"/>
                  </a:lnTo>
                  <a:lnTo>
                    <a:pt x="671" y="906"/>
                  </a:lnTo>
                  <a:lnTo>
                    <a:pt x="672" y="896"/>
                  </a:lnTo>
                  <a:lnTo>
                    <a:pt x="671" y="893"/>
                  </a:lnTo>
                  <a:lnTo>
                    <a:pt x="665" y="888"/>
                  </a:lnTo>
                  <a:lnTo>
                    <a:pt x="660" y="885"/>
                  </a:lnTo>
                  <a:lnTo>
                    <a:pt x="656" y="880"/>
                  </a:lnTo>
                  <a:lnTo>
                    <a:pt x="654" y="879"/>
                  </a:lnTo>
                  <a:lnTo>
                    <a:pt x="653" y="873"/>
                  </a:lnTo>
                  <a:lnTo>
                    <a:pt x="651" y="865"/>
                  </a:lnTo>
                  <a:lnTo>
                    <a:pt x="653" y="851"/>
                  </a:lnTo>
                  <a:lnTo>
                    <a:pt x="658" y="842"/>
                  </a:lnTo>
                  <a:lnTo>
                    <a:pt x="663" y="839"/>
                  </a:lnTo>
                  <a:lnTo>
                    <a:pt x="665" y="831"/>
                  </a:lnTo>
                  <a:lnTo>
                    <a:pt x="665" y="826"/>
                  </a:lnTo>
                  <a:lnTo>
                    <a:pt x="664" y="820"/>
                  </a:lnTo>
                  <a:lnTo>
                    <a:pt x="654" y="809"/>
                  </a:lnTo>
                  <a:lnTo>
                    <a:pt x="654" y="806"/>
                  </a:lnTo>
                  <a:lnTo>
                    <a:pt x="658" y="799"/>
                  </a:lnTo>
                  <a:lnTo>
                    <a:pt x="671" y="793"/>
                  </a:lnTo>
                  <a:lnTo>
                    <a:pt x="672" y="791"/>
                  </a:lnTo>
                  <a:lnTo>
                    <a:pt x="672" y="772"/>
                  </a:lnTo>
                  <a:lnTo>
                    <a:pt x="669" y="754"/>
                  </a:lnTo>
                  <a:lnTo>
                    <a:pt x="669" y="743"/>
                  </a:lnTo>
                  <a:lnTo>
                    <a:pt x="671" y="724"/>
                  </a:lnTo>
                  <a:lnTo>
                    <a:pt x="671" y="700"/>
                  </a:lnTo>
                  <a:lnTo>
                    <a:pt x="676" y="689"/>
                  </a:lnTo>
                  <a:lnTo>
                    <a:pt x="683" y="680"/>
                  </a:lnTo>
                  <a:lnTo>
                    <a:pt x="686" y="678"/>
                  </a:lnTo>
                  <a:lnTo>
                    <a:pt x="686" y="675"/>
                  </a:lnTo>
                  <a:lnTo>
                    <a:pt x="671" y="652"/>
                  </a:lnTo>
                  <a:lnTo>
                    <a:pt x="637" y="593"/>
                  </a:lnTo>
                  <a:lnTo>
                    <a:pt x="620" y="594"/>
                  </a:lnTo>
                  <a:lnTo>
                    <a:pt x="612" y="598"/>
                  </a:lnTo>
                  <a:lnTo>
                    <a:pt x="612" y="598"/>
                  </a:lnTo>
                  <a:lnTo>
                    <a:pt x="605" y="600"/>
                  </a:lnTo>
                  <a:lnTo>
                    <a:pt x="600" y="600"/>
                  </a:lnTo>
                  <a:lnTo>
                    <a:pt x="594" y="597"/>
                  </a:lnTo>
                  <a:lnTo>
                    <a:pt x="591" y="593"/>
                  </a:lnTo>
                  <a:lnTo>
                    <a:pt x="591" y="564"/>
                  </a:lnTo>
                  <a:lnTo>
                    <a:pt x="591" y="560"/>
                  </a:lnTo>
                  <a:lnTo>
                    <a:pt x="591" y="506"/>
                  </a:lnTo>
                  <a:lnTo>
                    <a:pt x="591" y="503"/>
                  </a:lnTo>
                  <a:lnTo>
                    <a:pt x="588" y="505"/>
                  </a:lnTo>
                  <a:lnTo>
                    <a:pt x="578" y="514"/>
                  </a:lnTo>
                  <a:lnTo>
                    <a:pt x="556" y="530"/>
                  </a:lnTo>
                  <a:lnTo>
                    <a:pt x="538" y="540"/>
                  </a:lnTo>
                  <a:lnTo>
                    <a:pt x="530" y="541"/>
                  </a:lnTo>
                  <a:lnTo>
                    <a:pt x="515" y="540"/>
                  </a:lnTo>
                  <a:lnTo>
                    <a:pt x="502" y="537"/>
                  </a:lnTo>
                  <a:lnTo>
                    <a:pt x="499" y="533"/>
                  </a:lnTo>
                  <a:lnTo>
                    <a:pt x="497" y="522"/>
                  </a:lnTo>
                  <a:lnTo>
                    <a:pt x="493" y="517"/>
                  </a:lnTo>
                  <a:lnTo>
                    <a:pt x="488" y="513"/>
                  </a:lnTo>
                  <a:lnTo>
                    <a:pt x="468" y="512"/>
                  </a:lnTo>
                  <a:lnTo>
                    <a:pt x="456" y="508"/>
                  </a:lnTo>
                  <a:lnTo>
                    <a:pt x="455" y="505"/>
                  </a:lnTo>
                  <a:lnTo>
                    <a:pt x="461" y="495"/>
                  </a:lnTo>
                  <a:lnTo>
                    <a:pt x="460" y="486"/>
                  </a:lnTo>
                  <a:lnTo>
                    <a:pt x="450" y="480"/>
                  </a:lnTo>
                  <a:lnTo>
                    <a:pt x="438" y="467"/>
                  </a:lnTo>
                  <a:lnTo>
                    <a:pt x="434" y="459"/>
                  </a:lnTo>
                  <a:lnTo>
                    <a:pt x="425" y="448"/>
                  </a:lnTo>
                  <a:lnTo>
                    <a:pt x="424" y="444"/>
                  </a:lnTo>
                  <a:lnTo>
                    <a:pt x="422" y="432"/>
                  </a:lnTo>
                  <a:lnTo>
                    <a:pt x="411" y="409"/>
                  </a:lnTo>
                  <a:lnTo>
                    <a:pt x="411" y="405"/>
                  </a:lnTo>
                  <a:lnTo>
                    <a:pt x="412" y="401"/>
                  </a:lnTo>
                  <a:lnTo>
                    <a:pt x="424" y="379"/>
                  </a:lnTo>
                  <a:lnTo>
                    <a:pt x="428" y="362"/>
                  </a:lnTo>
                  <a:lnTo>
                    <a:pt x="432" y="357"/>
                  </a:lnTo>
                  <a:lnTo>
                    <a:pt x="441" y="355"/>
                  </a:lnTo>
                  <a:lnTo>
                    <a:pt x="450" y="354"/>
                  </a:lnTo>
                  <a:lnTo>
                    <a:pt x="450" y="324"/>
                  </a:lnTo>
                  <a:lnTo>
                    <a:pt x="452" y="318"/>
                  </a:lnTo>
                  <a:lnTo>
                    <a:pt x="461" y="302"/>
                  </a:lnTo>
                  <a:lnTo>
                    <a:pt x="470" y="290"/>
                  </a:lnTo>
                  <a:lnTo>
                    <a:pt x="483" y="274"/>
                  </a:lnTo>
                  <a:lnTo>
                    <a:pt x="494" y="265"/>
                  </a:lnTo>
                  <a:lnTo>
                    <a:pt x="510" y="254"/>
                  </a:lnTo>
                  <a:lnTo>
                    <a:pt x="529" y="247"/>
                  </a:lnTo>
                  <a:lnTo>
                    <a:pt x="580" y="232"/>
                  </a:lnTo>
                  <a:lnTo>
                    <a:pt x="593" y="227"/>
                  </a:lnTo>
                  <a:lnTo>
                    <a:pt x="613" y="228"/>
                  </a:lnTo>
                  <a:lnTo>
                    <a:pt x="620" y="225"/>
                  </a:lnTo>
                  <a:lnTo>
                    <a:pt x="621" y="222"/>
                  </a:lnTo>
                  <a:lnTo>
                    <a:pt x="613" y="221"/>
                  </a:lnTo>
                  <a:lnTo>
                    <a:pt x="605" y="210"/>
                  </a:lnTo>
                  <a:lnTo>
                    <a:pt x="600" y="206"/>
                  </a:lnTo>
                  <a:lnTo>
                    <a:pt x="596" y="205"/>
                  </a:lnTo>
                  <a:lnTo>
                    <a:pt x="591" y="206"/>
                  </a:lnTo>
                  <a:lnTo>
                    <a:pt x="586" y="205"/>
                  </a:lnTo>
                  <a:lnTo>
                    <a:pt x="585" y="202"/>
                  </a:lnTo>
                  <a:lnTo>
                    <a:pt x="585" y="193"/>
                  </a:lnTo>
                  <a:lnTo>
                    <a:pt x="593" y="182"/>
                  </a:lnTo>
                  <a:lnTo>
                    <a:pt x="605" y="169"/>
                  </a:lnTo>
                  <a:lnTo>
                    <a:pt x="611" y="162"/>
                  </a:lnTo>
                  <a:lnTo>
                    <a:pt x="615" y="155"/>
                  </a:lnTo>
                  <a:lnTo>
                    <a:pt x="615" y="150"/>
                  </a:lnTo>
                  <a:lnTo>
                    <a:pt x="605" y="137"/>
                  </a:lnTo>
                  <a:lnTo>
                    <a:pt x="588" y="128"/>
                  </a:lnTo>
                  <a:lnTo>
                    <a:pt x="572" y="121"/>
                  </a:lnTo>
                  <a:lnTo>
                    <a:pt x="564" y="120"/>
                  </a:lnTo>
                  <a:lnTo>
                    <a:pt x="562" y="120"/>
                  </a:lnTo>
                  <a:lnTo>
                    <a:pt x="553" y="126"/>
                  </a:lnTo>
                  <a:lnTo>
                    <a:pt x="545" y="128"/>
                  </a:lnTo>
                  <a:lnTo>
                    <a:pt x="537" y="126"/>
                  </a:lnTo>
                  <a:lnTo>
                    <a:pt x="532" y="121"/>
                  </a:lnTo>
                  <a:lnTo>
                    <a:pt x="525" y="120"/>
                  </a:lnTo>
                  <a:lnTo>
                    <a:pt x="516" y="120"/>
                  </a:lnTo>
                  <a:lnTo>
                    <a:pt x="513" y="121"/>
                  </a:lnTo>
                  <a:lnTo>
                    <a:pt x="509" y="125"/>
                  </a:lnTo>
                  <a:lnTo>
                    <a:pt x="505" y="126"/>
                  </a:lnTo>
                  <a:lnTo>
                    <a:pt x="503" y="130"/>
                  </a:lnTo>
                  <a:lnTo>
                    <a:pt x="499" y="132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0" y="130"/>
                  </a:lnTo>
                  <a:lnTo>
                    <a:pt x="466" y="129"/>
                  </a:lnTo>
                  <a:lnTo>
                    <a:pt x="461" y="130"/>
                  </a:lnTo>
                  <a:lnTo>
                    <a:pt x="451" y="129"/>
                  </a:lnTo>
                  <a:lnTo>
                    <a:pt x="446" y="124"/>
                  </a:lnTo>
                  <a:lnTo>
                    <a:pt x="443" y="119"/>
                  </a:lnTo>
                  <a:lnTo>
                    <a:pt x="443" y="97"/>
                  </a:lnTo>
                  <a:lnTo>
                    <a:pt x="438" y="96"/>
                  </a:lnTo>
                  <a:lnTo>
                    <a:pt x="429" y="96"/>
                  </a:lnTo>
                  <a:lnTo>
                    <a:pt x="425" y="93"/>
                  </a:lnTo>
                  <a:lnTo>
                    <a:pt x="424" y="89"/>
                  </a:lnTo>
                  <a:lnTo>
                    <a:pt x="421" y="81"/>
                  </a:lnTo>
                  <a:lnTo>
                    <a:pt x="419" y="69"/>
                  </a:lnTo>
                  <a:lnTo>
                    <a:pt x="416" y="62"/>
                  </a:lnTo>
                  <a:lnTo>
                    <a:pt x="411" y="59"/>
                  </a:lnTo>
                  <a:lnTo>
                    <a:pt x="405" y="56"/>
                  </a:lnTo>
                  <a:lnTo>
                    <a:pt x="400" y="56"/>
                  </a:lnTo>
                  <a:lnTo>
                    <a:pt x="394" y="55"/>
                  </a:lnTo>
                  <a:lnTo>
                    <a:pt x="391" y="50"/>
                  </a:lnTo>
                  <a:lnTo>
                    <a:pt x="385" y="46"/>
                  </a:lnTo>
                  <a:lnTo>
                    <a:pt x="380" y="38"/>
                  </a:lnTo>
                  <a:lnTo>
                    <a:pt x="375" y="24"/>
                  </a:lnTo>
                  <a:lnTo>
                    <a:pt x="366" y="21"/>
                  </a:lnTo>
                  <a:lnTo>
                    <a:pt x="362" y="17"/>
                  </a:lnTo>
                  <a:lnTo>
                    <a:pt x="357" y="8"/>
                  </a:lnTo>
                  <a:lnTo>
                    <a:pt x="352" y="6"/>
                  </a:lnTo>
                  <a:lnTo>
                    <a:pt x="342" y="3"/>
                  </a:lnTo>
                  <a:lnTo>
                    <a:pt x="332" y="0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Freeform 256">
              <a:extLst>
                <a:ext uri="{FF2B5EF4-FFF2-40B4-BE49-F238E27FC236}">
                  <a16:creationId xmlns:a16="http://schemas.microsoft.com/office/drawing/2014/main" id="{A3091588-21BE-4058-8D88-74BC360AEA3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1" y="2730"/>
              <a:ext cx="216" cy="429"/>
            </a:xfrm>
            <a:custGeom>
              <a:avLst/>
              <a:gdLst/>
              <a:ahLst/>
              <a:cxnLst>
                <a:cxn ang="0">
                  <a:pos x="150" y="2125"/>
                </a:cxn>
                <a:cxn ang="0">
                  <a:pos x="60" y="2037"/>
                </a:cxn>
                <a:cxn ang="0">
                  <a:pos x="17" y="2007"/>
                </a:cxn>
                <a:cxn ang="0">
                  <a:pos x="1" y="1952"/>
                </a:cxn>
                <a:cxn ang="0">
                  <a:pos x="49" y="1834"/>
                </a:cxn>
                <a:cxn ang="0">
                  <a:pos x="52" y="1773"/>
                </a:cxn>
                <a:cxn ang="0">
                  <a:pos x="93" y="1669"/>
                </a:cxn>
                <a:cxn ang="0">
                  <a:pos x="104" y="1561"/>
                </a:cxn>
                <a:cxn ang="0">
                  <a:pos x="113" y="1513"/>
                </a:cxn>
                <a:cxn ang="0">
                  <a:pos x="79" y="1432"/>
                </a:cxn>
                <a:cxn ang="0">
                  <a:pos x="86" y="1317"/>
                </a:cxn>
                <a:cxn ang="0">
                  <a:pos x="89" y="1194"/>
                </a:cxn>
                <a:cxn ang="0">
                  <a:pos x="128" y="1068"/>
                </a:cxn>
                <a:cxn ang="0">
                  <a:pos x="138" y="915"/>
                </a:cxn>
                <a:cxn ang="0">
                  <a:pos x="156" y="871"/>
                </a:cxn>
                <a:cxn ang="0">
                  <a:pos x="192" y="751"/>
                </a:cxn>
                <a:cxn ang="0">
                  <a:pos x="165" y="617"/>
                </a:cxn>
                <a:cxn ang="0">
                  <a:pos x="179" y="530"/>
                </a:cxn>
                <a:cxn ang="0">
                  <a:pos x="192" y="450"/>
                </a:cxn>
                <a:cxn ang="0">
                  <a:pos x="260" y="312"/>
                </a:cxn>
                <a:cxn ang="0">
                  <a:pos x="263" y="221"/>
                </a:cxn>
                <a:cxn ang="0">
                  <a:pos x="317" y="139"/>
                </a:cxn>
                <a:cxn ang="0">
                  <a:pos x="340" y="62"/>
                </a:cxn>
                <a:cxn ang="0">
                  <a:pos x="396" y="0"/>
                </a:cxn>
                <a:cxn ang="0">
                  <a:pos x="477" y="30"/>
                </a:cxn>
                <a:cxn ang="0">
                  <a:pos x="507" y="16"/>
                </a:cxn>
                <a:cxn ang="0">
                  <a:pos x="577" y="27"/>
                </a:cxn>
                <a:cxn ang="0">
                  <a:pos x="671" y="105"/>
                </a:cxn>
                <a:cxn ang="0">
                  <a:pos x="752" y="143"/>
                </a:cxn>
                <a:cxn ang="0">
                  <a:pos x="850" y="209"/>
                </a:cxn>
                <a:cxn ang="0">
                  <a:pos x="821" y="302"/>
                </a:cxn>
                <a:cxn ang="0">
                  <a:pos x="908" y="342"/>
                </a:cxn>
                <a:cxn ang="0">
                  <a:pos x="972" y="332"/>
                </a:cxn>
                <a:cxn ang="0">
                  <a:pos x="1025" y="280"/>
                </a:cxn>
                <a:cxn ang="0">
                  <a:pos x="1080" y="270"/>
                </a:cxn>
                <a:cxn ang="0">
                  <a:pos x="1023" y="344"/>
                </a:cxn>
                <a:cxn ang="0">
                  <a:pos x="914" y="467"/>
                </a:cxn>
                <a:cxn ang="0">
                  <a:pos x="851" y="528"/>
                </a:cxn>
                <a:cxn ang="0">
                  <a:pos x="835" y="686"/>
                </a:cxn>
                <a:cxn ang="0">
                  <a:pos x="813" y="776"/>
                </a:cxn>
                <a:cxn ang="0">
                  <a:pos x="878" y="892"/>
                </a:cxn>
                <a:cxn ang="0">
                  <a:pos x="877" y="1004"/>
                </a:cxn>
                <a:cxn ang="0">
                  <a:pos x="765" y="1080"/>
                </a:cxn>
                <a:cxn ang="0">
                  <a:pos x="604" y="1088"/>
                </a:cxn>
                <a:cxn ang="0">
                  <a:pos x="604" y="1169"/>
                </a:cxn>
                <a:cxn ang="0">
                  <a:pos x="526" y="1251"/>
                </a:cxn>
                <a:cxn ang="0">
                  <a:pos x="457" y="1270"/>
                </a:cxn>
                <a:cxn ang="0">
                  <a:pos x="505" y="1332"/>
                </a:cxn>
                <a:cxn ang="0">
                  <a:pos x="518" y="1376"/>
                </a:cxn>
                <a:cxn ang="0">
                  <a:pos x="463" y="1361"/>
                </a:cxn>
                <a:cxn ang="0">
                  <a:pos x="466" y="1407"/>
                </a:cxn>
                <a:cxn ang="0">
                  <a:pos x="445" y="1501"/>
                </a:cxn>
                <a:cxn ang="0">
                  <a:pos x="386" y="1547"/>
                </a:cxn>
                <a:cxn ang="0">
                  <a:pos x="318" y="1633"/>
                </a:cxn>
                <a:cxn ang="0">
                  <a:pos x="414" y="1705"/>
                </a:cxn>
                <a:cxn ang="0">
                  <a:pos x="410" y="1780"/>
                </a:cxn>
                <a:cxn ang="0">
                  <a:pos x="321" y="1862"/>
                </a:cxn>
                <a:cxn ang="0">
                  <a:pos x="276" y="1953"/>
                </a:cxn>
                <a:cxn ang="0">
                  <a:pos x="238" y="1983"/>
                </a:cxn>
                <a:cxn ang="0">
                  <a:pos x="225" y="2080"/>
                </a:cxn>
              </a:cxnLst>
              <a:rect l="0" t="0" r="r" b="b"/>
              <a:pathLst>
                <a:path w="1080" h="2146">
                  <a:moveTo>
                    <a:pt x="275" y="2146"/>
                  </a:moveTo>
                  <a:lnTo>
                    <a:pt x="270" y="2145"/>
                  </a:lnTo>
                  <a:lnTo>
                    <a:pt x="256" y="2136"/>
                  </a:lnTo>
                  <a:lnTo>
                    <a:pt x="224" y="2131"/>
                  </a:lnTo>
                  <a:lnTo>
                    <a:pt x="198" y="2123"/>
                  </a:lnTo>
                  <a:lnTo>
                    <a:pt x="187" y="2121"/>
                  </a:lnTo>
                  <a:lnTo>
                    <a:pt x="170" y="2125"/>
                  </a:lnTo>
                  <a:lnTo>
                    <a:pt x="150" y="2125"/>
                  </a:lnTo>
                  <a:lnTo>
                    <a:pt x="145" y="2125"/>
                  </a:lnTo>
                  <a:lnTo>
                    <a:pt x="140" y="2124"/>
                  </a:lnTo>
                  <a:lnTo>
                    <a:pt x="85" y="2124"/>
                  </a:lnTo>
                  <a:lnTo>
                    <a:pt x="71" y="2118"/>
                  </a:lnTo>
                  <a:lnTo>
                    <a:pt x="66" y="2113"/>
                  </a:lnTo>
                  <a:lnTo>
                    <a:pt x="60" y="2099"/>
                  </a:lnTo>
                  <a:lnTo>
                    <a:pt x="59" y="2094"/>
                  </a:lnTo>
                  <a:lnTo>
                    <a:pt x="60" y="2037"/>
                  </a:lnTo>
                  <a:lnTo>
                    <a:pt x="59" y="2022"/>
                  </a:lnTo>
                  <a:lnTo>
                    <a:pt x="57" y="2003"/>
                  </a:lnTo>
                  <a:lnTo>
                    <a:pt x="55" y="2001"/>
                  </a:lnTo>
                  <a:lnTo>
                    <a:pt x="50" y="2000"/>
                  </a:lnTo>
                  <a:lnTo>
                    <a:pt x="49" y="2000"/>
                  </a:lnTo>
                  <a:lnTo>
                    <a:pt x="44" y="2006"/>
                  </a:lnTo>
                  <a:lnTo>
                    <a:pt x="26" y="2002"/>
                  </a:lnTo>
                  <a:lnTo>
                    <a:pt x="17" y="2007"/>
                  </a:lnTo>
                  <a:lnTo>
                    <a:pt x="14" y="2015"/>
                  </a:lnTo>
                  <a:lnTo>
                    <a:pt x="10" y="2018"/>
                  </a:lnTo>
                  <a:lnTo>
                    <a:pt x="6" y="2016"/>
                  </a:lnTo>
                  <a:lnTo>
                    <a:pt x="4" y="2010"/>
                  </a:lnTo>
                  <a:lnTo>
                    <a:pt x="1" y="1995"/>
                  </a:lnTo>
                  <a:lnTo>
                    <a:pt x="0" y="1992"/>
                  </a:lnTo>
                  <a:lnTo>
                    <a:pt x="0" y="1962"/>
                  </a:lnTo>
                  <a:lnTo>
                    <a:pt x="1" y="1952"/>
                  </a:lnTo>
                  <a:lnTo>
                    <a:pt x="1" y="1940"/>
                  </a:lnTo>
                  <a:lnTo>
                    <a:pt x="9" y="1908"/>
                  </a:lnTo>
                  <a:lnTo>
                    <a:pt x="14" y="1897"/>
                  </a:lnTo>
                  <a:lnTo>
                    <a:pt x="18" y="1893"/>
                  </a:lnTo>
                  <a:lnTo>
                    <a:pt x="32" y="1866"/>
                  </a:lnTo>
                  <a:lnTo>
                    <a:pt x="43" y="1852"/>
                  </a:lnTo>
                  <a:lnTo>
                    <a:pt x="46" y="1847"/>
                  </a:lnTo>
                  <a:lnTo>
                    <a:pt x="49" y="1834"/>
                  </a:lnTo>
                  <a:lnTo>
                    <a:pt x="52" y="1813"/>
                  </a:lnTo>
                  <a:lnTo>
                    <a:pt x="53" y="1809"/>
                  </a:lnTo>
                  <a:lnTo>
                    <a:pt x="57" y="1807"/>
                  </a:lnTo>
                  <a:lnTo>
                    <a:pt x="57" y="1798"/>
                  </a:lnTo>
                  <a:lnTo>
                    <a:pt x="55" y="1787"/>
                  </a:lnTo>
                  <a:lnTo>
                    <a:pt x="52" y="1781"/>
                  </a:lnTo>
                  <a:lnTo>
                    <a:pt x="52" y="1773"/>
                  </a:lnTo>
                  <a:lnTo>
                    <a:pt x="52" y="1773"/>
                  </a:lnTo>
                  <a:lnTo>
                    <a:pt x="52" y="1758"/>
                  </a:lnTo>
                  <a:lnTo>
                    <a:pt x="53" y="1752"/>
                  </a:lnTo>
                  <a:lnTo>
                    <a:pt x="57" y="1746"/>
                  </a:lnTo>
                  <a:lnTo>
                    <a:pt x="70" y="1727"/>
                  </a:lnTo>
                  <a:lnTo>
                    <a:pt x="80" y="1709"/>
                  </a:lnTo>
                  <a:lnTo>
                    <a:pt x="81" y="1699"/>
                  </a:lnTo>
                  <a:lnTo>
                    <a:pt x="89" y="1684"/>
                  </a:lnTo>
                  <a:lnTo>
                    <a:pt x="93" y="1669"/>
                  </a:lnTo>
                  <a:lnTo>
                    <a:pt x="95" y="1631"/>
                  </a:lnTo>
                  <a:lnTo>
                    <a:pt x="93" y="1624"/>
                  </a:lnTo>
                  <a:lnTo>
                    <a:pt x="93" y="1612"/>
                  </a:lnTo>
                  <a:lnTo>
                    <a:pt x="95" y="1607"/>
                  </a:lnTo>
                  <a:lnTo>
                    <a:pt x="95" y="1580"/>
                  </a:lnTo>
                  <a:lnTo>
                    <a:pt x="96" y="1571"/>
                  </a:lnTo>
                  <a:lnTo>
                    <a:pt x="100" y="1566"/>
                  </a:lnTo>
                  <a:lnTo>
                    <a:pt x="104" y="1561"/>
                  </a:lnTo>
                  <a:lnTo>
                    <a:pt x="104" y="1550"/>
                  </a:lnTo>
                  <a:lnTo>
                    <a:pt x="95" y="1539"/>
                  </a:lnTo>
                  <a:lnTo>
                    <a:pt x="81" y="1533"/>
                  </a:lnTo>
                  <a:lnTo>
                    <a:pt x="77" y="1523"/>
                  </a:lnTo>
                  <a:lnTo>
                    <a:pt x="81" y="1521"/>
                  </a:lnTo>
                  <a:lnTo>
                    <a:pt x="97" y="1523"/>
                  </a:lnTo>
                  <a:lnTo>
                    <a:pt x="111" y="1522"/>
                  </a:lnTo>
                  <a:lnTo>
                    <a:pt x="113" y="1513"/>
                  </a:lnTo>
                  <a:lnTo>
                    <a:pt x="112" y="1505"/>
                  </a:lnTo>
                  <a:lnTo>
                    <a:pt x="104" y="1496"/>
                  </a:lnTo>
                  <a:lnTo>
                    <a:pt x="90" y="1491"/>
                  </a:lnTo>
                  <a:lnTo>
                    <a:pt x="82" y="1491"/>
                  </a:lnTo>
                  <a:lnTo>
                    <a:pt x="82" y="1486"/>
                  </a:lnTo>
                  <a:lnTo>
                    <a:pt x="86" y="1457"/>
                  </a:lnTo>
                  <a:lnTo>
                    <a:pt x="85" y="1442"/>
                  </a:lnTo>
                  <a:lnTo>
                    <a:pt x="79" y="1432"/>
                  </a:lnTo>
                  <a:lnTo>
                    <a:pt x="77" y="1427"/>
                  </a:lnTo>
                  <a:lnTo>
                    <a:pt x="79" y="1400"/>
                  </a:lnTo>
                  <a:lnTo>
                    <a:pt x="77" y="1395"/>
                  </a:lnTo>
                  <a:lnTo>
                    <a:pt x="74" y="1392"/>
                  </a:lnTo>
                  <a:lnTo>
                    <a:pt x="71" y="1387"/>
                  </a:lnTo>
                  <a:lnTo>
                    <a:pt x="71" y="1351"/>
                  </a:lnTo>
                  <a:lnTo>
                    <a:pt x="77" y="1329"/>
                  </a:lnTo>
                  <a:lnTo>
                    <a:pt x="86" y="1317"/>
                  </a:lnTo>
                  <a:lnTo>
                    <a:pt x="90" y="1308"/>
                  </a:lnTo>
                  <a:lnTo>
                    <a:pt x="91" y="1303"/>
                  </a:lnTo>
                  <a:lnTo>
                    <a:pt x="91" y="1291"/>
                  </a:lnTo>
                  <a:lnTo>
                    <a:pt x="90" y="1287"/>
                  </a:lnTo>
                  <a:lnTo>
                    <a:pt x="81" y="1279"/>
                  </a:lnTo>
                  <a:lnTo>
                    <a:pt x="77" y="1264"/>
                  </a:lnTo>
                  <a:lnTo>
                    <a:pt x="80" y="1235"/>
                  </a:lnTo>
                  <a:lnTo>
                    <a:pt x="89" y="1194"/>
                  </a:lnTo>
                  <a:lnTo>
                    <a:pt x="89" y="1178"/>
                  </a:lnTo>
                  <a:lnTo>
                    <a:pt x="89" y="1173"/>
                  </a:lnTo>
                  <a:lnTo>
                    <a:pt x="106" y="1112"/>
                  </a:lnTo>
                  <a:lnTo>
                    <a:pt x="108" y="1097"/>
                  </a:lnTo>
                  <a:lnTo>
                    <a:pt x="111" y="1091"/>
                  </a:lnTo>
                  <a:lnTo>
                    <a:pt x="116" y="1086"/>
                  </a:lnTo>
                  <a:lnTo>
                    <a:pt x="124" y="1077"/>
                  </a:lnTo>
                  <a:lnTo>
                    <a:pt x="128" y="1068"/>
                  </a:lnTo>
                  <a:lnTo>
                    <a:pt x="128" y="1055"/>
                  </a:lnTo>
                  <a:lnTo>
                    <a:pt x="123" y="1043"/>
                  </a:lnTo>
                  <a:lnTo>
                    <a:pt x="119" y="1016"/>
                  </a:lnTo>
                  <a:lnTo>
                    <a:pt x="119" y="979"/>
                  </a:lnTo>
                  <a:lnTo>
                    <a:pt x="123" y="940"/>
                  </a:lnTo>
                  <a:lnTo>
                    <a:pt x="128" y="926"/>
                  </a:lnTo>
                  <a:lnTo>
                    <a:pt x="134" y="918"/>
                  </a:lnTo>
                  <a:lnTo>
                    <a:pt x="138" y="915"/>
                  </a:lnTo>
                  <a:lnTo>
                    <a:pt x="144" y="915"/>
                  </a:lnTo>
                  <a:lnTo>
                    <a:pt x="146" y="913"/>
                  </a:lnTo>
                  <a:lnTo>
                    <a:pt x="147" y="905"/>
                  </a:lnTo>
                  <a:lnTo>
                    <a:pt x="150" y="902"/>
                  </a:lnTo>
                  <a:lnTo>
                    <a:pt x="156" y="898"/>
                  </a:lnTo>
                  <a:lnTo>
                    <a:pt x="159" y="896"/>
                  </a:lnTo>
                  <a:lnTo>
                    <a:pt x="159" y="888"/>
                  </a:lnTo>
                  <a:lnTo>
                    <a:pt x="156" y="871"/>
                  </a:lnTo>
                  <a:lnTo>
                    <a:pt x="155" y="842"/>
                  </a:lnTo>
                  <a:lnTo>
                    <a:pt x="166" y="832"/>
                  </a:lnTo>
                  <a:lnTo>
                    <a:pt x="167" y="829"/>
                  </a:lnTo>
                  <a:lnTo>
                    <a:pt x="171" y="806"/>
                  </a:lnTo>
                  <a:lnTo>
                    <a:pt x="173" y="799"/>
                  </a:lnTo>
                  <a:lnTo>
                    <a:pt x="179" y="786"/>
                  </a:lnTo>
                  <a:lnTo>
                    <a:pt x="192" y="767"/>
                  </a:lnTo>
                  <a:lnTo>
                    <a:pt x="192" y="751"/>
                  </a:lnTo>
                  <a:lnTo>
                    <a:pt x="190" y="733"/>
                  </a:lnTo>
                  <a:lnTo>
                    <a:pt x="187" y="714"/>
                  </a:lnTo>
                  <a:lnTo>
                    <a:pt x="186" y="709"/>
                  </a:lnTo>
                  <a:lnTo>
                    <a:pt x="178" y="701"/>
                  </a:lnTo>
                  <a:lnTo>
                    <a:pt x="178" y="689"/>
                  </a:lnTo>
                  <a:lnTo>
                    <a:pt x="178" y="679"/>
                  </a:lnTo>
                  <a:lnTo>
                    <a:pt x="165" y="646"/>
                  </a:lnTo>
                  <a:lnTo>
                    <a:pt x="165" y="617"/>
                  </a:lnTo>
                  <a:lnTo>
                    <a:pt x="155" y="607"/>
                  </a:lnTo>
                  <a:lnTo>
                    <a:pt x="155" y="595"/>
                  </a:lnTo>
                  <a:lnTo>
                    <a:pt x="157" y="579"/>
                  </a:lnTo>
                  <a:lnTo>
                    <a:pt x="161" y="568"/>
                  </a:lnTo>
                  <a:lnTo>
                    <a:pt x="162" y="565"/>
                  </a:lnTo>
                  <a:lnTo>
                    <a:pt x="171" y="550"/>
                  </a:lnTo>
                  <a:lnTo>
                    <a:pt x="173" y="536"/>
                  </a:lnTo>
                  <a:lnTo>
                    <a:pt x="179" y="530"/>
                  </a:lnTo>
                  <a:lnTo>
                    <a:pt x="182" y="523"/>
                  </a:lnTo>
                  <a:lnTo>
                    <a:pt x="182" y="520"/>
                  </a:lnTo>
                  <a:lnTo>
                    <a:pt x="186" y="516"/>
                  </a:lnTo>
                  <a:lnTo>
                    <a:pt x="189" y="503"/>
                  </a:lnTo>
                  <a:lnTo>
                    <a:pt x="189" y="493"/>
                  </a:lnTo>
                  <a:lnTo>
                    <a:pt x="188" y="482"/>
                  </a:lnTo>
                  <a:lnTo>
                    <a:pt x="189" y="458"/>
                  </a:lnTo>
                  <a:lnTo>
                    <a:pt x="192" y="450"/>
                  </a:lnTo>
                  <a:lnTo>
                    <a:pt x="198" y="436"/>
                  </a:lnTo>
                  <a:lnTo>
                    <a:pt x="200" y="429"/>
                  </a:lnTo>
                  <a:lnTo>
                    <a:pt x="204" y="408"/>
                  </a:lnTo>
                  <a:lnTo>
                    <a:pt x="210" y="382"/>
                  </a:lnTo>
                  <a:lnTo>
                    <a:pt x="235" y="354"/>
                  </a:lnTo>
                  <a:lnTo>
                    <a:pt x="242" y="329"/>
                  </a:lnTo>
                  <a:lnTo>
                    <a:pt x="245" y="327"/>
                  </a:lnTo>
                  <a:lnTo>
                    <a:pt x="260" y="312"/>
                  </a:lnTo>
                  <a:lnTo>
                    <a:pt x="270" y="308"/>
                  </a:lnTo>
                  <a:lnTo>
                    <a:pt x="275" y="305"/>
                  </a:lnTo>
                  <a:lnTo>
                    <a:pt x="276" y="302"/>
                  </a:lnTo>
                  <a:lnTo>
                    <a:pt x="274" y="288"/>
                  </a:lnTo>
                  <a:lnTo>
                    <a:pt x="270" y="273"/>
                  </a:lnTo>
                  <a:lnTo>
                    <a:pt x="268" y="262"/>
                  </a:lnTo>
                  <a:lnTo>
                    <a:pt x="268" y="236"/>
                  </a:lnTo>
                  <a:lnTo>
                    <a:pt x="263" y="221"/>
                  </a:lnTo>
                  <a:lnTo>
                    <a:pt x="263" y="205"/>
                  </a:lnTo>
                  <a:lnTo>
                    <a:pt x="264" y="203"/>
                  </a:lnTo>
                  <a:lnTo>
                    <a:pt x="270" y="195"/>
                  </a:lnTo>
                  <a:lnTo>
                    <a:pt x="270" y="186"/>
                  </a:lnTo>
                  <a:lnTo>
                    <a:pt x="268" y="176"/>
                  </a:lnTo>
                  <a:lnTo>
                    <a:pt x="268" y="168"/>
                  </a:lnTo>
                  <a:lnTo>
                    <a:pt x="269" y="161"/>
                  </a:lnTo>
                  <a:lnTo>
                    <a:pt x="317" y="139"/>
                  </a:lnTo>
                  <a:lnTo>
                    <a:pt x="335" y="132"/>
                  </a:lnTo>
                  <a:lnTo>
                    <a:pt x="344" y="85"/>
                  </a:lnTo>
                  <a:lnTo>
                    <a:pt x="344" y="73"/>
                  </a:lnTo>
                  <a:lnTo>
                    <a:pt x="339" y="68"/>
                  </a:lnTo>
                  <a:lnTo>
                    <a:pt x="339" y="65"/>
                  </a:lnTo>
                  <a:lnTo>
                    <a:pt x="338" y="65"/>
                  </a:lnTo>
                  <a:lnTo>
                    <a:pt x="338" y="63"/>
                  </a:lnTo>
                  <a:lnTo>
                    <a:pt x="340" y="62"/>
                  </a:lnTo>
                  <a:lnTo>
                    <a:pt x="345" y="58"/>
                  </a:lnTo>
                  <a:lnTo>
                    <a:pt x="351" y="48"/>
                  </a:lnTo>
                  <a:lnTo>
                    <a:pt x="353" y="44"/>
                  </a:lnTo>
                  <a:lnTo>
                    <a:pt x="359" y="36"/>
                  </a:lnTo>
                  <a:lnTo>
                    <a:pt x="367" y="27"/>
                  </a:lnTo>
                  <a:lnTo>
                    <a:pt x="378" y="19"/>
                  </a:lnTo>
                  <a:lnTo>
                    <a:pt x="392" y="1"/>
                  </a:lnTo>
                  <a:lnTo>
                    <a:pt x="396" y="0"/>
                  </a:lnTo>
                  <a:lnTo>
                    <a:pt x="399" y="0"/>
                  </a:lnTo>
                  <a:lnTo>
                    <a:pt x="404" y="6"/>
                  </a:lnTo>
                  <a:lnTo>
                    <a:pt x="413" y="19"/>
                  </a:lnTo>
                  <a:lnTo>
                    <a:pt x="439" y="19"/>
                  </a:lnTo>
                  <a:lnTo>
                    <a:pt x="447" y="21"/>
                  </a:lnTo>
                  <a:lnTo>
                    <a:pt x="452" y="21"/>
                  </a:lnTo>
                  <a:lnTo>
                    <a:pt x="473" y="26"/>
                  </a:lnTo>
                  <a:lnTo>
                    <a:pt x="477" y="30"/>
                  </a:lnTo>
                  <a:lnTo>
                    <a:pt x="480" y="36"/>
                  </a:lnTo>
                  <a:lnTo>
                    <a:pt x="483" y="37"/>
                  </a:lnTo>
                  <a:lnTo>
                    <a:pt x="484" y="41"/>
                  </a:lnTo>
                  <a:lnTo>
                    <a:pt x="495" y="52"/>
                  </a:lnTo>
                  <a:lnTo>
                    <a:pt x="498" y="52"/>
                  </a:lnTo>
                  <a:lnTo>
                    <a:pt x="499" y="46"/>
                  </a:lnTo>
                  <a:lnTo>
                    <a:pt x="504" y="35"/>
                  </a:lnTo>
                  <a:lnTo>
                    <a:pt x="507" y="16"/>
                  </a:lnTo>
                  <a:lnTo>
                    <a:pt x="509" y="12"/>
                  </a:lnTo>
                  <a:lnTo>
                    <a:pt x="517" y="12"/>
                  </a:lnTo>
                  <a:lnTo>
                    <a:pt x="536" y="15"/>
                  </a:lnTo>
                  <a:lnTo>
                    <a:pt x="553" y="15"/>
                  </a:lnTo>
                  <a:lnTo>
                    <a:pt x="561" y="16"/>
                  </a:lnTo>
                  <a:lnTo>
                    <a:pt x="564" y="17"/>
                  </a:lnTo>
                  <a:lnTo>
                    <a:pt x="571" y="22"/>
                  </a:lnTo>
                  <a:lnTo>
                    <a:pt x="577" y="27"/>
                  </a:lnTo>
                  <a:lnTo>
                    <a:pt x="585" y="31"/>
                  </a:lnTo>
                  <a:lnTo>
                    <a:pt x="601" y="36"/>
                  </a:lnTo>
                  <a:lnTo>
                    <a:pt x="607" y="41"/>
                  </a:lnTo>
                  <a:lnTo>
                    <a:pt x="618" y="62"/>
                  </a:lnTo>
                  <a:lnTo>
                    <a:pt x="631" y="75"/>
                  </a:lnTo>
                  <a:lnTo>
                    <a:pt x="634" y="80"/>
                  </a:lnTo>
                  <a:lnTo>
                    <a:pt x="659" y="98"/>
                  </a:lnTo>
                  <a:lnTo>
                    <a:pt x="671" y="105"/>
                  </a:lnTo>
                  <a:lnTo>
                    <a:pt x="674" y="108"/>
                  </a:lnTo>
                  <a:lnTo>
                    <a:pt x="686" y="127"/>
                  </a:lnTo>
                  <a:lnTo>
                    <a:pt x="687" y="128"/>
                  </a:lnTo>
                  <a:lnTo>
                    <a:pt x="692" y="132"/>
                  </a:lnTo>
                  <a:lnTo>
                    <a:pt x="703" y="135"/>
                  </a:lnTo>
                  <a:lnTo>
                    <a:pt x="711" y="136"/>
                  </a:lnTo>
                  <a:lnTo>
                    <a:pt x="740" y="139"/>
                  </a:lnTo>
                  <a:lnTo>
                    <a:pt x="752" y="143"/>
                  </a:lnTo>
                  <a:lnTo>
                    <a:pt x="758" y="145"/>
                  </a:lnTo>
                  <a:lnTo>
                    <a:pt x="784" y="163"/>
                  </a:lnTo>
                  <a:lnTo>
                    <a:pt x="799" y="171"/>
                  </a:lnTo>
                  <a:lnTo>
                    <a:pt x="815" y="179"/>
                  </a:lnTo>
                  <a:lnTo>
                    <a:pt x="823" y="191"/>
                  </a:lnTo>
                  <a:lnTo>
                    <a:pt x="838" y="194"/>
                  </a:lnTo>
                  <a:lnTo>
                    <a:pt x="845" y="200"/>
                  </a:lnTo>
                  <a:lnTo>
                    <a:pt x="850" y="209"/>
                  </a:lnTo>
                  <a:lnTo>
                    <a:pt x="854" y="210"/>
                  </a:lnTo>
                  <a:lnTo>
                    <a:pt x="856" y="214"/>
                  </a:lnTo>
                  <a:lnTo>
                    <a:pt x="858" y="224"/>
                  </a:lnTo>
                  <a:lnTo>
                    <a:pt x="858" y="234"/>
                  </a:lnTo>
                  <a:lnTo>
                    <a:pt x="849" y="247"/>
                  </a:lnTo>
                  <a:lnTo>
                    <a:pt x="834" y="269"/>
                  </a:lnTo>
                  <a:lnTo>
                    <a:pt x="823" y="294"/>
                  </a:lnTo>
                  <a:lnTo>
                    <a:pt x="821" y="302"/>
                  </a:lnTo>
                  <a:lnTo>
                    <a:pt x="819" y="311"/>
                  </a:lnTo>
                  <a:lnTo>
                    <a:pt x="819" y="317"/>
                  </a:lnTo>
                  <a:lnTo>
                    <a:pt x="821" y="321"/>
                  </a:lnTo>
                  <a:lnTo>
                    <a:pt x="843" y="321"/>
                  </a:lnTo>
                  <a:lnTo>
                    <a:pt x="875" y="326"/>
                  </a:lnTo>
                  <a:lnTo>
                    <a:pt x="881" y="328"/>
                  </a:lnTo>
                  <a:lnTo>
                    <a:pt x="898" y="339"/>
                  </a:lnTo>
                  <a:lnTo>
                    <a:pt x="908" y="342"/>
                  </a:lnTo>
                  <a:lnTo>
                    <a:pt x="918" y="340"/>
                  </a:lnTo>
                  <a:lnTo>
                    <a:pt x="923" y="343"/>
                  </a:lnTo>
                  <a:lnTo>
                    <a:pt x="930" y="343"/>
                  </a:lnTo>
                  <a:lnTo>
                    <a:pt x="937" y="340"/>
                  </a:lnTo>
                  <a:lnTo>
                    <a:pt x="941" y="335"/>
                  </a:lnTo>
                  <a:lnTo>
                    <a:pt x="948" y="332"/>
                  </a:lnTo>
                  <a:lnTo>
                    <a:pt x="963" y="333"/>
                  </a:lnTo>
                  <a:lnTo>
                    <a:pt x="972" y="332"/>
                  </a:lnTo>
                  <a:lnTo>
                    <a:pt x="973" y="331"/>
                  </a:lnTo>
                  <a:lnTo>
                    <a:pt x="975" y="327"/>
                  </a:lnTo>
                  <a:lnTo>
                    <a:pt x="990" y="315"/>
                  </a:lnTo>
                  <a:lnTo>
                    <a:pt x="994" y="313"/>
                  </a:lnTo>
                  <a:lnTo>
                    <a:pt x="996" y="310"/>
                  </a:lnTo>
                  <a:lnTo>
                    <a:pt x="1010" y="299"/>
                  </a:lnTo>
                  <a:lnTo>
                    <a:pt x="1018" y="290"/>
                  </a:lnTo>
                  <a:lnTo>
                    <a:pt x="1025" y="280"/>
                  </a:lnTo>
                  <a:lnTo>
                    <a:pt x="1028" y="272"/>
                  </a:lnTo>
                  <a:lnTo>
                    <a:pt x="1031" y="256"/>
                  </a:lnTo>
                  <a:lnTo>
                    <a:pt x="1034" y="225"/>
                  </a:lnTo>
                  <a:lnTo>
                    <a:pt x="1043" y="225"/>
                  </a:lnTo>
                  <a:lnTo>
                    <a:pt x="1047" y="224"/>
                  </a:lnTo>
                  <a:lnTo>
                    <a:pt x="1061" y="224"/>
                  </a:lnTo>
                  <a:lnTo>
                    <a:pt x="1068" y="231"/>
                  </a:lnTo>
                  <a:lnTo>
                    <a:pt x="1080" y="270"/>
                  </a:lnTo>
                  <a:lnTo>
                    <a:pt x="1080" y="302"/>
                  </a:lnTo>
                  <a:lnTo>
                    <a:pt x="1079" y="313"/>
                  </a:lnTo>
                  <a:lnTo>
                    <a:pt x="1076" y="317"/>
                  </a:lnTo>
                  <a:lnTo>
                    <a:pt x="1074" y="321"/>
                  </a:lnTo>
                  <a:lnTo>
                    <a:pt x="1050" y="337"/>
                  </a:lnTo>
                  <a:lnTo>
                    <a:pt x="1043" y="339"/>
                  </a:lnTo>
                  <a:lnTo>
                    <a:pt x="1031" y="340"/>
                  </a:lnTo>
                  <a:lnTo>
                    <a:pt x="1023" y="344"/>
                  </a:lnTo>
                  <a:lnTo>
                    <a:pt x="1014" y="356"/>
                  </a:lnTo>
                  <a:lnTo>
                    <a:pt x="1005" y="366"/>
                  </a:lnTo>
                  <a:lnTo>
                    <a:pt x="961" y="404"/>
                  </a:lnTo>
                  <a:lnTo>
                    <a:pt x="959" y="408"/>
                  </a:lnTo>
                  <a:lnTo>
                    <a:pt x="955" y="415"/>
                  </a:lnTo>
                  <a:lnTo>
                    <a:pt x="935" y="440"/>
                  </a:lnTo>
                  <a:lnTo>
                    <a:pt x="932" y="446"/>
                  </a:lnTo>
                  <a:lnTo>
                    <a:pt x="914" y="467"/>
                  </a:lnTo>
                  <a:lnTo>
                    <a:pt x="899" y="479"/>
                  </a:lnTo>
                  <a:lnTo>
                    <a:pt x="892" y="488"/>
                  </a:lnTo>
                  <a:lnTo>
                    <a:pt x="883" y="494"/>
                  </a:lnTo>
                  <a:lnTo>
                    <a:pt x="881" y="499"/>
                  </a:lnTo>
                  <a:lnTo>
                    <a:pt x="872" y="509"/>
                  </a:lnTo>
                  <a:lnTo>
                    <a:pt x="862" y="514"/>
                  </a:lnTo>
                  <a:lnTo>
                    <a:pt x="861" y="520"/>
                  </a:lnTo>
                  <a:lnTo>
                    <a:pt x="851" y="528"/>
                  </a:lnTo>
                  <a:lnTo>
                    <a:pt x="850" y="531"/>
                  </a:lnTo>
                  <a:lnTo>
                    <a:pt x="853" y="554"/>
                  </a:lnTo>
                  <a:lnTo>
                    <a:pt x="848" y="576"/>
                  </a:lnTo>
                  <a:lnTo>
                    <a:pt x="848" y="591"/>
                  </a:lnTo>
                  <a:lnTo>
                    <a:pt x="846" y="601"/>
                  </a:lnTo>
                  <a:lnTo>
                    <a:pt x="838" y="625"/>
                  </a:lnTo>
                  <a:lnTo>
                    <a:pt x="838" y="676"/>
                  </a:lnTo>
                  <a:lnTo>
                    <a:pt x="835" y="686"/>
                  </a:lnTo>
                  <a:lnTo>
                    <a:pt x="834" y="692"/>
                  </a:lnTo>
                  <a:lnTo>
                    <a:pt x="826" y="705"/>
                  </a:lnTo>
                  <a:lnTo>
                    <a:pt x="823" y="714"/>
                  </a:lnTo>
                  <a:lnTo>
                    <a:pt x="818" y="740"/>
                  </a:lnTo>
                  <a:lnTo>
                    <a:pt x="817" y="756"/>
                  </a:lnTo>
                  <a:lnTo>
                    <a:pt x="818" y="765"/>
                  </a:lnTo>
                  <a:lnTo>
                    <a:pt x="817" y="774"/>
                  </a:lnTo>
                  <a:lnTo>
                    <a:pt x="813" y="776"/>
                  </a:lnTo>
                  <a:lnTo>
                    <a:pt x="822" y="796"/>
                  </a:lnTo>
                  <a:lnTo>
                    <a:pt x="846" y="810"/>
                  </a:lnTo>
                  <a:lnTo>
                    <a:pt x="856" y="817"/>
                  </a:lnTo>
                  <a:lnTo>
                    <a:pt x="869" y="828"/>
                  </a:lnTo>
                  <a:lnTo>
                    <a:pt x="885" y="845"/>
                  </a:lnTo>
                  <a:lnTo>
                    <a:pt x="886" y="855"/>
                  </a:lnTo>
                  <a:lnTo>
                    <a:pt x="875" y="880"/>
                  </a:lnTo>
                  <a:lnTo>
                    <a:pt x="878" y="892"/>
                  </a:lnTo>
                  <a:lnTo>
                    <a:pt x="889" y="907"/>
                  </a:lnTo>
                  <a:lnTo>
                    <a:pt x="903" y="913"/>
                  </a:lnTo>
                  <a:lnTo>
                    <a:pt x="913" y="912"/>
                  </a:lnTo>
                  <a:lnTo>
                    <a:pt x="914" y="921"/>
                  </a:lnTo>
                  <a:lnTo>
                    <a:pt x="914" y="950"/>
                  </a:lnTo>
                  <a:lnTo>
                    <a:pt x="908" y="963"/>
                  </a:lnTo>
                  <a:lnTo>
                    <a:pt x="889" y="991"/>
                  </a:lnTo>
                  <a:lnTo>
                    <a:pt x="877" y="1004"/>
                  </a:lnTo>
                  <a:lnTo>
                    <a:pt x="870" y="1015"/>
                  </a:lnTo>
                  <a:lnTo>
                    <a:pt x="865" y="1039"/>
                  </a:lnTo>
                  <a:lnTo>
                    <a:pt x="854" y="1049"/>
                  </a:lnTo>
                  <a:lnTo>
                    <a:pt x="840" y="1056"/>
                  </a:lnTo>
                  <a:lnTo>
                    <a:pt x="815" y="1065"/>
                  </a:lnTo>
                  <a:lnTo>
                    <a:pt x="805" y="1065"/>
                  </a:lnTo>
                  <a:lnTo>
                    <a:pt x="790" y="1072"/>
                  </a:lnTo>
                  <a:lnTo>
                    <a:pt x="765" y="1080"/>
                  </a:lnTo>
                  <a:lnTo>
                    <a:pt x="753" y="1082"/>
                  </a:lnTo>
                  <a:lnTo>
                    <a:pt x="733" y="1083"/>
                  </a:lnTo>
                  <a:lnTo>
                    <a:pt x="711" y="1091"/>
                  </a:lnTo>
                  <a:lnTo>
                    <a:pt x="677" y="1096"/>
                  </a:lnTo>
                  <a:lnTo>
                    <a:pt x="650" y="1096"/>
                  </a:lnTo>
                  <a:lnTo>
                    <a:pt x="620" y="1091"/>
                  </a:lnTo>
                  <a:lnTo>
                    <a:pt x="607" y="1079"/>
                  </a:lnTo>
                  <a:lnTo>
                    <a:pt x="604" y="1088"/>
                  </a:lnTo>
                  <a:lnTo>
                    <a:pt x="607" y="1113"/>
                  </a:lnTo>
                  <a:lnTo>
                    <a:pt x="616" y="1122"/>
                  </a:lnTo>
                  <a:lnTo>
                    <a:pt x="619" y="1130"/>
                  </a:lnTo>
                  <a:lnTo>
                    <a:pt x="617" y="1147"/>
                  </a:lnTo>
                  <a:lnTo>
                    <a:pt x="614" y="1155"/>
                  </a:lnTo>
                  <a:lnTo>
                    <a:pt x="611" y="1157"/>
                  </a:lnTo>
                  <a:lnTo>
                    <a:pt x="609" y="1156"/>
                  </a:lnTo>
                  <a:lnTo>
                    <a:pt x="604" y="1169"/>
                  </a:lnTo>
                  <a:lnTo>
                    <a:pt x="602" y="1184"/>
                  </a:lnTo>
                  <a:lnTo>
                    <a:pt x="607" y="1214"/>
                  </a:lnTo>
                  <a:lnTo>
                    <a:pt x="607" y="1221"/>
                  </a:lnTo>
                  <a:lnTo>
                    <a:pt x="603" y="1230"/>
                  </a:lnTo>
                  <a:lnTo>
                    <a:pt x="597" y="1237"/>
                  </a:lnTo>
                  <a:lnTo>
                    <a:pt x="580" y="1241"/>
                  </a:lnTo>
                  <a:lnTo>
                    <a:pt x="564" y="1252"/>
                  </a:lnTo>
                  <a:lnTo>
                    <a:pt x="526" y="1251"/>
                  </a:lnTo>
                  <a:lnTo>
                    <a:pt x="517" y="1247"/>
                  </a:lnTo>
                  <a:lnTo>
                    <a:pt x="507" y="1241"/>
                  </a:lnTo>
                  <a:lnTo>
                    <a:pt x="487" y="1232"/>
                  </a:lnTo>
                  <a:lnTo>
                    <a:pt x="472" y="1227"/>
                  </a:lnTo>
                  <a:lnTo>
                    <a:pt x="462" y="1216"/>
                  </a:lnTo>
                  <a:lnTo>
                    <a:pt x="451" y="1230"/>
                  </a:lnTo>
                  <a:lnTo>
                    <a:pt x="451" y="1251"/>
                  </a:lnTo>
                  <a:lnTo>
                    <a:pt x="457" y="1270"/>
                  </a:lnTo>
                  <a:lnTo>
                    <a:pt x="458" y="1302"/>
                  </a:lnTo>
                  <a:lnTo>
                    <a:pt x="459" y="1317"/>
                  </a:lnTo>
                  <a:lnTo>
                    <a:pt x="473" y="1329"/>
                  </a:lnTo>
                  <a:lnTo>
                    <a:pt x="487" y="1333"/>
                  </a:lnTo>
                  <a:lnTo>
                    <a:pt x="482" y="1340"/>
                  </a:lnTo>
                  <a:lnTo>
                    <a:pt x="489" y="1345"/>
                  </a:lnTo>
                  <a:lnTo>
                    <a:pt x="509" y="1340"/>
                  </a:lnTo>
                  <a:lnTo>
                    <a:pt x="505" y="1332"/>
                  </a:lnTo>
                  <a:lnTo>
                    <a:pt x="499" y="1328"/>
                  </a:lnTo>
                  <a:lnTo>
                    <a:pt x="515" y="1325"/>
                  </a:lnTo>
                  <a:lnTo>
                    <a:pt x="527" y="1317"/>
                  </a:lnTo>
                  <a:lnTo>
                    <a:pt x="534" y="1329"/>
                  </a:lnTo>
                  <a:lnTo>
                    <a:pt x="538" y="1355"/>
                  </a:lnTo>
                  <a:lnTo>
                    <a:pt x="536" y="1367"/>
                  </a:lnTo>
                  <a:lnTo>
                    <a:pt x="528" y="1372"/>
                  </a:lnTo>
                  <a:lnTo>
                    <a:pt x="518" y="1376"/>
                  </a:lnTo>
                  <a:lnTo>
                    <a:pt x="509" y="1376"/>
                  </a:lnTo>
                  <a:lnTo>
                    <a:pt x="501" y="1372"/>
                  </a:lnTo>
                  <a:lnTo>
                    <a:pt x="500" y="1360"/>
                  </a:lnTo>
                  <a:lnTo>
                    <a:pt x="495" y="1354"/>
                  </a:lnTo>
                  <a:lnTo>
                    <a:pt x="484" y="1351"/>
                  </a:lnTo>
                  <a:lnTo>
                    <a:pt x="475" y="1354"/>
                  </a:lnTo>
                  <a:lnTo>
                    <a:pt x="469" y="1360"/>
                  </a:lnTo>
                  <a:lnTo>
                    <a:pt x="463" y="1361"/>
                  </a:lnTo>
                  <a:lnTo>
                    <a:pt x="458" y="1366"/>
                  </a:lnTo>
                  <a:lnTo>
                    <a:pt x="458" y="1372"/>
                  </a:lnTo>
                  <a:lnTo>
                    <a:pt x="475" y="1381"/>
                  </a:lnTo>
                  <a:lnTo>
                    <a:pt x="487" y="1382"/>
                  </a:lnTo>
                  <a:lnTo>
                    <a:pt x="494" y="1384"/>
                  </a:lnTo>
                  <a:lnTo>
                    <a:pt x="500" y="1387"/>
                  </a:lnTo>
                  <a:lnTo>
                    <a:pt x="499" y="1389"/>
                  </a:lnTo>
                  <a:lnTo>
                    <a:pt x="466" y="1407"/>
                  </a:lnTo>
                  <a:lnTo>
                    <a:pt x="461" y="1414"/>
                  </a:lnTo>
                  <a:lnTo>
                    <a:pt x="457" y="1423"/>
                  </a:lnTo>
                  <a:lnTo>
                    <a:pt x="448" y="1432"/>
                  </a:lnTo>
                  <a:lnTo>
                    <a:pt x="446" y="1445"/>
                  </a:lnTo>
                  <a:lnTo>
                    <a:pt x="450" y="1461"/>
                  </a:lnTo>
                  <a:lnTo>
                    <a:pt x="448" y="1474"/>
                  </a:lnTo>
                  <a:lnTo>
                    <a:pt x="448" y="1490"/>
                  </a:lnTo>
                  <a:lnTo>
                    <a:pt x="445" y="1501"/>
                  </a:lnTo>
                  <a:lnTo>
                    <a:pt x="440" y="1506"/>
                  </a:lnTo>
                  <a:lnTo>
                    <a:pt x="432" y="1508"/>
                  </a:lnTo>
                  <a:lnTo>
                    <a:pt x="426" y="1520"/>
                  </a:lnTo>
                  <a:lnTo>
                    <a:pt x="431" y="1533"/>
                  </a:lnTo>
                  <a:lnTo>
                    <a:pt x="432" y="1538"/>
                  </a:lnTo>
                  <a:lnTo>
                    <a:pt x="429" y="1544"/>
                  </a:lnTo>
                  <a:lnTo>
                    <a:pt x="396" y="1542"/>
                  </a:lnTo>
                  <a:lnTo>
                    <a:pt x="386" y="1547"/>
                  </a:lnTo>
                  <a:lnTo>
                    <a:pt x="378" y="1556"/>
                  </a:lnTo>
                  <a:lnTo>
                    <a:pt x="369" y="1556"/>
                  </a:lnTo>
                  <a:lnTo>
                    <a:pt x="359" y="1561"/>
                  </a:lnTo>
                  <a:lnTo>
                    <a:pt x="342" y="1580"/>
                  </a:lnTo>
                  <a:lnTo>
                    <a:pt x="335" y="1588"/>
                  </a:lnTo>
                  <a:lnTo>
                    <a:pt x="333" y="1597"/>
                  </a:lnTo>
                  <a:lnTo>
                    <a:pt x="322" y="1615"/>
                  </a:lnTo>
                  <a:lnTo>
                    <a:pt x="318" y="1633"/>
                  </a:lnTo>
                  <a:lnTo>
                    <a:pt x="321" y="1640"/>
                  </a:lnTo>
                  <a:lnTo>
                    <a:pt x="327" y="1653"/>
                  </a:lnTo>
                  <a:lnTo>
                    <a:pt x="333" y="1664"/>
                  </a:lnTo>
                  <a:lnTo>
                    <a:pt x="343" y="1672"/>
                  </a:lnTo>
                  <a:lnTo>
                    <a:pt x="365" y="1696"/>
                  </a:lnTo>
                  <a:lnTo>
                    <a:pt x="389" y="1706"/>
                  </a:lnTo>
                  <a:lnTo>
                    <a:pt x="402" y="1707"/>
                  </a:lnTo>
                  <a:lnTo>
                    <a:pt x="414" y="1705"/>
                  </a:lnTo>
                  <a:lnTo>
                    <a:pt x="421" y="1712"/>
                  </a:lnTo>
                  <a:lnTo>
                    <a:pt x="424" y="1723"/>
                  </a:lnTo>
                  <a:lnTo>
                    <a:pt x="424" y="1739"/>
                  </a:lnTo>
                  <a:lnTo>
                    <a:pt x="417" y="1752"/>
                  </a:lnTo>
                  <a:lnTo>
                    <a:pt x="413" y="1754"/>
                  </a:lnTo>
                  <a:lnTo>
                    <a:pt x="417" y="1766"/>
                  </a:lnTo>
                  <a:lnTo>
                    <a:pt x="418" y="1776"/>
                  </a:lnTo>
                  <a:lnTo>
                    <a:pt x="410" y="1780"/>
                  </a:lnTo>
                  <a:lnTo>
                    <a:pt x="409" y="1791"/>
                  </a:lnTo>
                  <a:lnTo>
                    <a:pt x="402" y="1791"/>
                  </a:lnTo>
                  <a:lnTo>
                    <a:pt x="393" y="1796"/>
                  </a:lnTo>
                  <a:lnTo>
                    <a:pt x="376" y="1813"/>
                  </a:lnTo>
                  <a:lnTo>
                    <a:pt x="358" y="1829"/>
                  </a:lnTo>
                  <a:lnTo>
                    <a:pt x="350" y="1833"/>
                  </a:lnTo>
                  <a:lnTo>
                    <a:pt x="335" y="1849"/>
                  </a:lnTo>
                  <a:lnTo>
                    <a:pt x="321" y="1862"/>
                  </a:lnTo>
                  <a:lnTo>
                    <a:pt x="312" y="1882"/>
                  </a:lnTo>
                  <a:lnTo>
                    <a:pt x="310" y="1894"/>
                  </a:lnTo>
                  <a:lnTo>
                    <a:pt x="318" y="1887"/>
                  </a:lnTo>
                  <a:lnTo>
                    <a:pt x="310" y="1924"/>
                  </a:lnTo>
                  <a:lnTo>
                    <a:pt x="305" y="1940"/>
                  </a:lnTo>
                  <a:lnTo>
                    <a:pt x="296" y="1948"/>
                  </a:lnTo>
                  <a:lnTo>
                    <a:pt x="286" y="1953"/>
                  </a:lnTo>
                  <a:lnTo>
                    <a:pt x="276" y="1953"/>
                  </a:lnTo>
                  <a:lnTo>
                    <a:pt x="269" y="1946"/>
                  </a:lnTo>
                  <a:lnTo>
                    <a:pt x="258" y="1925"/>
                  </a:lnTo>
                  <a:lnTo>
                    <a:pt x="260" y="1945"/>
                  </a:lnTo>
                  <a:lnTo>
                    <a:pt x="268" y="1948"/>
                  </a:lnTo>
                  <a:lnTo>
                    <a:pt x="270" y="1954"/>
                  </a:lnTo>
                  <a:lnTo>
                    <a:pt x="270" y="1959"/>
                  </a:lnTo>
                  <a:lnTo>
                    <a:pt x="248" y="1974"/>
                  </a:lnTo>
                  <a:lnTo>
                    <a:pt x="238" y="1983"/>
                  </a:lnTo>
                  <a:lnTo>
                    <a:pt x="226" y="2026"/>
                  </a:lnTo>
                  <a:lnTo>
                    <a:pt x="219" y="2037"/>
                  </a:lnTo>
                  <a:lnTo>
                    <a:pt x="225" y="2037"/>
                  </a:lnTo>
                  <a:lnTo>
                    <a:pt x="230" y="2033"/>
                  </a:lnTo>
                  <a:lnTo>
                    <a:pt x="237" y="2058"/>
                  </a:lnTo>
                  <a:lnTo>
                    <a:pt x="241" y="2074"/>
                  </a:lnTo>
                  <a:lnTo>
                    <a:pt x="237" y="2081"/>
                  </a:lnTo>
                  <a:lnTo>
                    <a:pt x="225" y="2080"/>
                  </a:lnTo>
                  <a:lnTo>
                    <a:pt x="220" y="2082"/>
                  </a:lnTo>
                  <a:lnTo>
                    <a:pt x="229" y="2089"/>
                  </a:lnTo>
                  <a:lnTo>
                    <a:pt x="233" y="2088"/>
                  </a:lnTo>
                  <a:lnTo>
                    <a:pt x="240" y="2089"/>
                  </a:lnTo>
                  <a:lnTo>
                    <a:pt x="256" y="2120"/>
                  </a:lnTo>
                  <a:lnTo>
                    <a:pt x="275" y="2145"/>
                  </a:lnTo>
                  <a:lnTo>
                    <a:pt x="275" y="2146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EC9D6D9E-A795-4EDB-B2AC-60444A6BA83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63" y="3165"/>
              <a:ext cx="38" cy="45"/>
            </a:xfrm>
            <a:custGeom>
              <a:avLst/>
              <a:gdLst/>
              <a:ahLst/>
              <a:cxnLst>
                <a:cxn ang="0">
                  <a:pos x="4" y="208"/>
                </a:cxn>
                <a:cxn ang="0">
                  <a:pos x="4" y="196"/>
                </a:cxn>
                <a:cxn ang="0">
                  <a:pos x="3" y="191"/>
                </a:cxn>
                <a:cxn ang="0">
                  <a:pos x="0" y="0"/>
                </a:cxn>
                <a:cxn ang="0">
                  <a:pos x="6" y="5"/>
                </a:cxn>
                <a:cxn ang="0">
                  <a:pos x="11" y="14"/>
                </a:cxn>
                <a:cxn ang="0">
                  <a:pos x="29" y="43"/>
                </a:cxn>
                <a:cxn ang="0">
                  <a:pos x="29" y="48"/>
                </a:cxn>
                <a:cxn ang="0">
                  <a:pos x="25" y="42"/>
                </a:cxn>
                <a:cxn ang="0">
                  <a:pos x="17" y="40"/>
                </a:cxn>
                <a:cxn ang="0">
                  <a:pos x="11" y="42"/>
                </a:cxn>
                <a:cxn ang="0">
                  <a:pos x="10" y="50"/>
                </a:cxn>
                <a:cxn ang="0">
                  <a:pos x="14" y="58"/>
                </a:cxn>
                <a:cxn ang="0">
                  <a:pos x="20" y="61"/>
                </a:cxn>
                <a:cxn ang="0">
                  <a:pos x="26" y="67"/>
                </a:cxn>
                <a:cxn ang="0">
                  <a:pos x="31" y="74"/>
                </a:cxn>
                <a:cxn ang="0">
                  <a:pos x="37" y="94"/>
                </a:cxn>
                <a:cxn ang="0">
                  <a:pos x="42" y="99"/>
                </a:cxn>
                <a:cxn ang="0">
                  <a:pos x="59" y="111"/>
                </a:cxn>
                <a:cxn ang="0">
                  <a:pos x="74" y="129"/>
                </a:cxn>
                <a:cxn ang="0">
                  <a:pos x="81" y="132"/>
                </a:cxn>
                <a:cxn ang="0">
                  <a:pos x="86" y="136"/>
                </a:cxn>
                <a:cxn ang="0">
                  <a:pos x="94" y="138"/>
                </a:cxn>
                <a:cxn ang="0">
                  <a:pos x="97" y="144"/>
                </a:cxn>
                <a:cxn ang="0">
                  <a:pos x="108" y="148"/>
                </a:cxn>
                <a:cxn ang="0">
                  <a:pos x="119" y="161"/>
                </a:cxn>
                <a:cxn ang="0">
                  <a:pos x="142" y="179"/>
                </a:cxn>
                <a:cxn ang="0">
                  <a:pos x="156" y="187"/>
                </a:cxn>
                <a:cxn ang="0">
                  <a:pos x="182" y="190"/>
                </a:cxn>
                <a:cxn ang="0">
                  <a:pos x="192" y="187"/>
                </a:cxn>
                <a:cxn ang="0">
                  <a:pos x="193" y="193"/>
                </a:cxn>
                <a:cxn ang="0">
                  <a:pos x="191" y="206"/>
                </a:cxn>
                <a:cxn ang="0">
                  <a:pos x="187" y="210"/>
                </a:cxn>
                <a:cxn ang="0">
                  <a:pos x="175" y="215"/>
                </a:cxn>
                <a:cxn ang="0">
                  <a:pos x="155" y="212"/>
                </a:cxn>
                <a:cxn ang="0">
                  <a:pos x="129" y="220"/>
                </a:cxn>
                <a:cxn ang="0">
                  <a:pos x="127" y="224"/>
                </a:cxn>
                <a:cxn ang="0">
                  <a:pos x="118" y="222"/>
                </a:cxn>
                <a:cxn ang="0">
                  <a:pos x="102" y="212"/>
                </a:cxn>
                <a:cxn ang="0">
                  <a:pos x="74" y="206"/>
                </a:cxn>
                <a:cxn ang="0">
                  <a:pos x="48" y="206"/>
                </a:cxn>
                <a:cxn ang="0">
                  <a:pos x="40" y="202"/>
                </a:cxn>
                <a:cxn ang="0">
                  <a:pos x="33" y="201"/>
                </a:cxn>
                <a:cxn ang="0">
                  <a:pos x="25" y="199"/>
                </a:cxn>
                <a:cxn ang="0">
                  <a:pos x="9" y="208"/>
                </a:cxn>
                <a:cxn ang="0">
                  <a:pos x="4" y="208"/>
                </a:cxn>
              </a:cxnLst>
              <a:rect l="0" t="0" r="r" b="b"/>
              <a:pathLst>
                <a:path w="193" h="224">
                  <a:moveTo>
                    <a:pt x="4" y="208"/>
                  </a:moveTo>
                  <a:lnTo>
                    <a:pt x="4" y="196"/>
                  </a:lnTo>
                  <a:lnTo>
                    <a:pt x="3" y="191"/>
                  </a:lnTo>
                  <a:lnTo>
                    <a:pt x="0" y="0"/>
                  </a:lnTo>
                  <a:lnTo>
                    <a:pt x="6" y="5"/>
                  </a:lnTo>
                  <a:lnTo>
                    <a:pt x="11" y="14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5" y="42"/>
                  </a:lnTo>
                  <a:lnTo>
                    <a:pt x="17" y="40"/>
                  </a:lnTo>
                  <a:lnTo>
                    <a:pt x="11" y="42"/>
                  </a:lnTo>
                  <a:lnTo>
                    <a:pt x="10" y="50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6" y="67"/>
                  </a:lnTo>
                  <a:lnTo>
                    <a:pt x="31" y="74"/>
                  </a:lnTo>
                  <a:lnTo>
                    <a:pt x="37" y="94"/>
                  </a:lnTo>
                  <a:lnTo>
                    <a:pt x="42" y="99"/>
                  </a:lnTo>
                  <a:lnTo>
                    <a:pt x="59" y="111"/>
                  </a:lnTo>
                  <a:lnTo>
                    <a:pt x="74" y="129"/>
                  </a:lnTo>
                  <a:lnTo>
                    <a:pt x="81" y="132"/>
                  </a:lnTo>
                  <a:lnTo>
                    <a:pt x="86" y="136"/>
                  </a:lnTo>
                  <a:lnTo>
                    <a:pt x="94" y="138"/>
                  </a:lnTo>
                  <a:lnTo>
                    <a:pt x="97" y="144"/>
                  </a:lnTo>
                  <a:lnTo>
                    <a:pt x="108" y="148"/>
                  </a:lnTo>
                  <a:lnTo>
                    <a:pt x="119" y="161"/>
                  </a:lnTo>
                  <a:lnTo>
                    <a:pt x="142" y="179"/>
                  </a:lnTo>
                  <a:lnTo>
                    <a:pt x="156" y="187"/>
                  </a:lnTo>
                  <a:lnTo>
                    <a:pt x="182" y="190"/>
                  </a:lnTo>
                  <a:lnTo>
                    <a:pt x="192" y="187"/>
                  </a:lnTo>
                  <a:lnTo>
                    <a:pt x="193" y="193"/>
                  </a:lnTo>
                  <a:lnTo>
                    <a:pt x="191" y="206"/>
                  </a:lnTo>
                  <a:lnTo>
                    <a:pt x="187" y="210"/>
                  </a:lnTo>
                  <a:lnTo>
                    <a:pt x="175" y="215"/>
                  </a:lnTo>
                  <a:lnTo>
                    <a:pt x="155" y="212"/>
                  </a:lnTo>
                  <a:lnTo>
                    <a:pt x="129" y="220"/>
                  </a:lnTo>
                  <a:lnTo>
                    <a:pt x="127" y="224"/>
                  </a:lnTo>
                  <a:lnTo>
                    <a:pt x="118" y="222"/>
                  </a:lnTo>
                  <a:lnTo>
                    <a:pt x="102" y="212"/>
                  </a:lnTo>
                  <a:lnTo>
                    <a:pt x="74" y="206"/>
                  </a:lnTo>
                  <a:lnTo>
                    <a:pt x="48" y="206"/>
                  </a:lnTo>
                  <a:lnTo>
                    <a:pt x="40" y="202"/>
                  </a:lnTo>
                  <a:lnTo>
                    <a:pt x="33" y="201"/>
                  </a:lnTo>
                  <a:lnTo>
                    <a:pt x="25" y="199"/>
                  </a:lnTo>
                  <a:lnTo>
                    <a:pt x="9" y="208"/>
                  </a:lnTo>
                  <a:lnTo>
                    <a:pt x="4" y="208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5" name="Freeform 258">
              <a:extLst>
                <a:ext uri="{FF2B5EF4-FFF2-40B4-BE49-F238E27FC236}">
                  <a16:creationId xmlns:a16="http://schemas.microsoft.com/office/drawing/2014/main" id="{89B445A5-AEE2-42E7-B3BA-D13EB79B39B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9" y="2422"/>
              <a:ext cx="45" cy="45"/>
            </a:xfrm>
            <a:custGeom>
              <a:avLst/>
              <a:gdLst/>
              <a:ahLst/>
              <a:cxnLst>
                <a:cxn ang="0">
                  <a:pos x="197" y="195"/>
                </a:cxn>
                <a:cxn ang="0">
                  <a:pos x="172" y="187"/>
                </a:cxn>
                <a:cxn ang="0">
                  <a:pos x="146" y="193"/>
                </a:cxn>
                <a:cxn ang="0">
                  <a:pos x="129" y="190"/>
                </a:cxn>
                <a:cxn ang="0">
                  <a:pos x="124" y="217"/>
                </a:cxn>
                <a:cxn ang="0">
                  <a:pos x="103" y="221"/>
                </a:cxn>
                <a:cxn ang="0">
                  <a:pos x="91" y="214"/>
                </a:cxn>
                <a:cxn ang="0">
                  <a:pos x="79" y="205"/>
                </a:cxn>
                <a:cxn ang="0">
                  <a:pos x="59" y="178"/>
                </a:cxn>
                <a:cxn ang="0">
                  <a:pos x="52" y="166"/>
                </a:cxn>
                <a:cxn ang="0">
                  <a:pos x="47" y="151"/>
                </a:cxn>
                <a:cxn ang="0">
                  <a:pos x="43" y="140"/>
                </a:cxn>
                <a:cxn ang="0">
                  <a:pos x="30" y="139"/>
                </a:cxn>
                <a:cxn ang="0">
                  <a:pos x="26" y="130"/>
                </a:cxn>
                <a:cxn ang="0">
                  <a:pos x="15" y="122"/>
                </a:cxn>
                <a:cxn ang="0">
                  <a:pos x="0" y="101"/>
                </a:cxn>
                <a:cxn ang="0">
                  <a:pos x="4" y="84"/>
                </a:cxn>
                <a:cxn ang="0">
                  <a:pos x="9" y="60"/>
                </a:cxn>
                <a:cxn ang="0">
                  <a:pos x="11" y="55"/>
                </a:cxn>
                <a:cxn ang="0">
                  <a:pos x="22" y="50"/>
                </a:cxn>
                <a:cxn ang="0">
                  <a:pos x="38" y="49"/>
                </a:cxn>
                <a:cxn ang="0">
                  <a:pos x="46" y="39"/>
                </a:cxn>
                <a:cxn ang="0">
                  <a:pos x="44" y="32"/>
                </a:cxn>
                <a:cxn ang="0">
                  <a:pos x="43" y="26"/>
                </a:cxn>
                <a:cxn ang="0">
                  <a:pos x="57" y="9"/>
                </a:cxn>
                <a:cxn ang="0">
                  <a:pos x="62" y="5"/>
                </a:cxn>
                <a:cxn ang="0">
                  <a:pos x="71" y="0"/>
                </a:cxn>
                <a:cxn ang="0">
                  <a:pos x="114" y="6"/>
                </a:cxn>
                <a:cxn ang="0">
                  <a:pos x="154" y="3"/>
                </a:cxn>
                <a:cxn ang="0">
                  <a:pos x="168" y="0"/>
                </a:cxn>
                <a:cxn ang="0">
                  <a:pos x="200" y="3"/>
                </a:cxn>
                <a:cxn ang="0">
                  <a:pos x="225" y="11"/>
                </a:cxn>
                <a:cxn ang="0">
                  <a:pos x="222" y="25"/>
                </a:cxn>
                <a:cxn ang="0">
                  <a:pos x="218" y="33"/>
                </a:cxn>
                <a:cxn ang="0">
                  <a:pos x="206" y="49"/>
                </a:cxn>
                <a:cxn ang="0">
                  <a:pos x="208" y="90"/>
                </a:cxn>
                <a:cxn ang="0">
                  <a:pos x="220" y="114"/>
                </a:cxn>
                <a:cxn ang="0">
                  <a:pos x="221" y="117"/>
                </a:cxn>
                <a:cxn ang="0">
                  <a:pos x="225" y="140"/>
                </a:cxn>
                <a:cxn ang="0">
                  <a:pos x="218" y="181"/>
                </a:cxn>
                <a:cxn ang="0">
                  <a:pos x="203" y="197"/>
                </a:cxn>
              </a:cxnLst>
              <a:rect l="0" t="0" r="r" b="b"/>
              <a:pathLst>
                <a:path w="226" h="221">
                  <a:moveTo>
                    <a:pt x="203" y="197"/>
                  </a:moveTo>
                  <a:lnTo>
                    <a:pt x="197" y="195"/>
                  </a:lnTo>
                  <a:lnTo>
                    <a:pt x="193" y="193"/>
                  </a:lnTo>
                  <a:lnTo>
                    <a:pt x="172" y="187"/>
                  </a:lnTo>
                  <a:lnTo>
                    <a:pt x="150" y="193"/>
                  </a:lnTo>
                  <a:lnTo>
                    <a:pt x="146" y="193"/>
                  </a:lnTo>
                  <a:lnTo>
                    <a:pt x="136" y="190"/>
                  </a:lnTo>
                  <a:lnTo>
                    <a:pt x="129" y="190"/>
                  </a:lnTo>
                  <a:lnTo>
                    <a:pt x="123" y="193"/>
                  </a:lnTo>
                  <a:lnTo>
                    <a:pt x="124" y="217"/>
                  </a:lnTo>
                  <a:lnTo>
                    <a:pt x="120" y="221"/>
                  </a:lnTo>
                  <a:lnTo>
                    <a:pt x="103" y="221"/>
                  </a:lnTo>
                  <a:lnTo>
                    <a:pt x="91" y="216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79" y="205"/>
                  </a:lnTo>
                  <a:lnTo>
                    <a:pt x="65" y="188"/>
                  </a:lnTo>
                  <a:lnTo>
                    <a:pt x="59" y="178"/>
                  </a:lnTo>
                  <a:lnTo>
                    <a:pt x="58" y="172"/>
                  </a:lnTo>
                  <a:lnTo>
                    <a:pt x="52" y="166"/>
                  </a:lnTo>
                  <a:lnTo>
                    <a:pt x="52" y="156"/>
                  </a:lnTo>
                  <a:lnTo>
                    <a:pt x="47" y="151"/>
                  </a:lnTo>
                  <a:lnTo>
                    <a:pt x="46" y="143"/>
                  </a:lnTo>
                  <a:lnTo>
                    <a:pt x="43" y="140"/>
                  </a:lnTo>
                  <a:lnTo>
                    <a:pt x="32" y="140"/>
                  </a:lnTo>
                  <a:lnTo>
                    <a:pt x="30" y="139"/>
                  </a:lnTo>
                  <a:lnTo>
                    <a:pt x="26" y="135"/>
                  </a:lnTo>
                  <a:lnTo>
                    <a:pt x="26" y="130"/>
                  </a:lnTo>
                  <a:lnTo>
                    <a:pt x="17" y="123"/>
                  </a:lnTo>
                  <a:lnTo>
                    <a:pt x="15" y="122"/>
                  </a:lnTo>
                  <a:lnTo>
                    <a:pt x="6" y="107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4" y="84"/>
                  </a:lnTo>
                  <a:lnTo>
                    <a:pt x="9" y="75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1" y="55"/>
                  </a:lnTo>
                  <a:lnTo>
                    <a:pt x="15" y="53"/>
                  </a:lnTo>
                  <a:lnTo>
                    <a:pt x="22" y="50"/>
                  </a:lnTo>
                  <a:lnTo>
                    <a:pt x="32" y="50"/>
                  </a:lnTo>
                  <a:lnTo>
                    <a:pt x="38" y="49"/>
                  </a:lnTo>
                  <a:lnTo>
                    <a:pt x="39" y="46"/>
                  </a:lnTo>
                  <a:lnTo>
                    <a:pt x="46" y="39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50" y="15"/>
                  </a:lnTo>
                  <a:lnTo>
                    <a:pt x="57" y="9"/>
                  </a:lnTo>
                  <a:lnTo>
                    <a:pt x="58" y="6"/>
                  </a:lnTo>
                  <a:lnTo>
                    <a:pt x="62" y="5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95" y="6"/>
                  </a:lnTo>
                  <a:lnTo>
                    <a:pt x="114" y="6"/>
                  </a:lnTo>
                  <a:lnTo>
                    <a:pt x="139" y="1"/>
                  </a:lnTo>
                  <a:lnTo>
                    <a:pt x="154" y="3"/>
                  </a:lnTo>
                  <a:lnTo>
                    <a:pt x="166" y="1"/>
                  </a:lnTo>
                  <a:lnTo>
                    <a:pt x="168" y="0"/>
                  </a:lnTo>
                  <a:lnTo>
                    <a:pt x="175" y="0"/>
                  </a:lnTo>
                  <a:lnTo>
                    <a:pt x="200" y="3"/>
                  </a:lnTo>
                  <a:lnTo>
                    <a:pt x="225" y="10"/>
                  </a:lnTo>
                  <a:lnTo>
                    <a:pt x="225" y="11"/>
                  </a:lnTo>
                  <a:lnTo>
                    <a:pt x="225" y="22"/>
                  </a:lnTo>
                  <a:lnTo>
                    <a:pt x="222" y="25"/>
                  </a:lnTo>
                  <a:lnTo>
                    <a:pt x="222" y="27"/>
                  </a:lnTo>
                  <a:lnTo>
                    <a:pt x="218" y="33"/>
                  </a:lnTo>
                  <a:lnTo>
                    <a:pt x="210" y="39"/>
                  </a:lnTo>
                  <a:lnTo>
                    <a:pt x="206" y="49"/>
                  </a:lnTo>
                  <a:lnTo>
                    <a:pt x="206" y="71"/>
                  </a:lnTo>
                  <a:lnTo>
                    <a:pt x="208" y="90"/>
                  </a:lnTo>
                  <a:lnTo>
                    <a:pt x="211" y="101"/>
                  </a:lnTo>
                  <a:lnTo>
                    <a:pt x="220" y="114"/>
                  </a:lnTo>
                  <a:lnTo>
                    <a:pt x="220" y="116"/>
                  </a:lnTo>
                  <a:lnTo>
                    <a:pt x="221" y="117"/>
                  </a:lnTo>
                  <a:lnTo>
                    <a:pt x="226" y="125"/>
                  </a:lnTo>
                  <a:lnTo>
                    <a:pt x="225" y="140"/>
                  </a:lnTo>
                  <a:lnTo>
                    <a:pt x="220" y="162"/>
                  </a:lnTo>
                  <a:lnTo>
                    <a:pt x="218" y="181"/>
                  </a:lnTo>
                  <a:lnTo>
                    <a:pt x="216" y="184"/>
                  </a:lnTo>
                  <a:lnTo>
                    <a:pt x="203" y="19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" name="Freeform 259">
              <a:extLst>
                <a:ext uri="{FF2B5EF4-FFF2-40B4-BE49-F238E27FC236}">
                  <a16:creationId xmlns:a16="http://schemas.microsoft.com/office/drawing/2014/main" id="{AACA288F-E5C5-4970-BB0C-631C85E0F3B8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90" y="2357"/>
              <a:ext cx="4" cy="4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169" y="17"/>
                </a:cxn>
                <a:cxn ang="0">
                  <a:pos x="183" y="54"/>
                </a:cxn>
                <a:cxn ang="0">
                  <a:pos x="114" y="93"/>
                </a:cxn>
                <a:cxn ang="0">
                  <a:pos x="86" y="86"/>
                </a:cxn>
                <a:cxn ang="0">
                  <a:pos x="66" y="72"/>
                </a:cxn>
                <a:cxn ang="0">
                  <a:pos x="14" y="72"/>
                </a:cxn>
                <a:cxn ang="0">
                  <a:pos x="0" y="41"/>
                </a:cxn>
                <a:cxn ang="0">
                  <a:pos x="24" y="24"/>
                </a:cxn>
                <a:cxn ang="0">
                  <a:pos x="54" y="24"/>
                </a:cxn>
                <a:cxn ang="0">
                  <a:pos x="83" y="44"/>
                </a:cxn>
                <a:cxn ang="0">
                  <a:pos x="148" y="0"/>
                </a:cxn>
              </a:cxnLst>
              <a:rect l="0" t="0" r="r" b="b"/>
              <a:pathLst>
                <a:path w="183" h="93">
                  <a:moveTo>
                    <a:pt x="148" y="0"/>
                  </a:moveTo>
                  <a:lnTo>
                    <a:pt x="169" y="17"/>
                  </a:lnTo>
                  <a:lnTo>
                    <a:pt x="183" y="54"/>
                  </a:lnTo>
                  <a:lnTo>
                    <a:pt x="114" y="93"/>
                  </a:lnTo>
                  <a:lnTo>
                    <a:pt x="86" y="86"/>
                  </a:lnTo>
                  <a:lnTo>
                    <a:pt x="66" y="72"/>
                  </a:lnTo>
                  <a:lnTo>
                    <a:pt x="14" y="72"/>
                  </a:lnTo>
                  <a:lnTo>
                    <a:pt x="0" y="41"/>
                  </a:lnTo>
                  <a:lnTo>
                    <a:pt x="24" y="24"/>
                  </a:lnTo>
                  <a:lnTo>
                    <a:pt x="54" y="24"/>
                  </a:lnTo>
                  <a:lnTo>
                    <a:pt x="83" y="4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7" name="Freeform 260">
              <a:extLst>
                <a:ext uri="{FF2B5EF4-FFF2-40B4-BE49-F238E27FC236}">
                  <a16:creationId xmlns:a16="http://schemas.microsoft.com/office/drawing/2014/main" id="{16059717-7507-41FF-B8FF-D0E1866388B5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3" y="2352"/>
              <a:ext cx="3" cy="4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5" y="41"/>
                </a:cxn>
                <a:cxn ang="0">
                  <a:pos x="24" y="72"/>
                </a:cxn>
                <a:cxn ang="0">
                  <a:pos x="101" y="102"/>
                </a:cxn>
                <a:cxn ang="0">
                  <a:pos x="101" y="85"/>
                </a:cxn>
                <a:cxn ang="0">
                  <a:pos x="59" y="68"/>
                </a:cxn>
                <a:cxn ang="0">
                  <a:pos x="24" y="37"/>
                </a:cxn>
              </a:cxnLst>
              <a:rect l="0" t="0" r="r" b="b"/>
              <a:pathLst>
                <a:path w="101" h="102">
                  <a:moveTo>
                    <a:pt x="24" y="37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5" y="41"/>
                  </a:lnTo>
                  <a:lnTo>
                    <a:pt x="24" y="72"/>
                  </a:lnTo>
                  <a:lnTo>
                    <a:pt x="101" y="102"/>
                  </a:lnTo>
                  <a:lnTo>
                    <a:pt x="101" y="85"/>
                  </a:lnTo>
                  <a:lnTo>
                    <a:pt x="59" y="68"/>
                  </a:lnTo>
                  <a:lnTo>
                    <a:pt x="24" y="3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8" name="Freeform 261">
              <a:extLst>
                <a:ext uri="{FF2B5EF4-FFF2-40B4-BE49-F238E27FC236}">
                  <a16:creationId xmlns:a16="http://schemas.microsoft.com/office/drawing/2014/main" id="{260734E9-BBE0-4656-B939-C2DA55B0180E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8" y="2351"/>
              <a:ext cx="2" cy="4"/>
            </a:xfrm>
            <a:custGeom>
              <a:avLst/>
              <a:gdLst/>
              <a:ahLst/>
              <a:cxnLst>
                <a:cxn ang="0">
                  <a:pos x="20" y="17"/>
                </a:cxn>
                <a:cxn ang="0">
                  <a:pos x="0" y="0"/>
                </a:cxn>
                <a:cxn ang="0">
                  <a:pos x="13" y="26"/>
                </a:cxn>
                <a:cxn ang="0">
                  <a:pos x="38" y="51"/>
                </a:cxn>
                <a:cxn ang="0">
                  <a:pos x="52" y="82"/>
                </a:cxn>
                <a:cxn ang="0">
                  <a:pos x="62" y="85"/>
                </a:cxn>
                <a:cxn ang="0">
                  <a:pos x="69" y="38"/>
                </a:cxn>
                <a:cxn ang="0">
                  <a:pos x="52" y="23"/>
                </a:cxn>
                <a:cxn ang="0">
                  <a:pos x="20" y="17"/>
                </a:cxn>
              </a:cxnLst>
              <a:rect l="0" t="0" r="r" b="b"/>
              <a:pathLst>
                <a:path w="69" h="85">
                  <a:moveTo>
                    <a:pt x="20" y="17"/>
                  </a:moveTo>
                  <a:lnTo>
                    <a:pt x="0" y="0"/>
                  </a:lnTo>
                  <a:lnTo>
                    <a:pt x="13" y="26"/>
                  </a:lnTo>
                  <a:lnTo>
                    <a:pt x="38" y="51"/>
                  </a:lnTo>
                  <a:lnTo>
                    <a:pt x="52" y="82"/>
                  </a:lnTo>
                  <a:lnTo>
                    <a:pt x="62" y="85"/>
                  </a:lnTo>
                  <a:lnTo>
                    <a:pt x="69" y="38"/>
                  </a:lnTo>
                  <a:lnTo>
                    <a:pt x="52" y="23"/>
                  </a:lnTo>
                  <a:lnTo>
                    <a:pt x="20" y="1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18664AC-8F34-4925-A76B-3EDB54B4A071}"/>
              </a:ext>
            </a:extLst>
          </p:cNvPr>
          <p:cNvSpPr txBox="1"/>
          <p:nvPr/>
        </p:nvSpPr>
        <p:spPr>
          <a:xfrm>
            <a:off x="2868447" y="2081449"/>
            <a:ext cx="21820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584 </a:t>
            </a:r>
          </a:p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01E7E6-E75A-44A3-8068-F25F07CF511E}"/>
              </a:ext>
            </a:extLst>
          </p:cNvPr>
          <p:cNvSpPr txBox="1"/>
          <p:nvPr/>
        </p:nvSpPr>
        <p:spPr>
          <a:xfrm>
            <a:off x="8202767" y="6181882"/>
            <a:ext cx="1836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Fonte: </a:t>
            </a:r>
            <a:r>
              <a:rPr lang="pt-BR" sz="1100" dirty="0" err="1">
                <a:latin typeface="Arial Narrow" panose="020B0606020202030204" pitchFamily="34" charset="0"/>
              </a:rPr>
              <a:t>DataSebrae</a:t>
            </a:r>
            <a:endParaRPr lang="pt-BR" sz="11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El"/>
        </p:bldSub>
      </p:bldGraphic>
      <p:bldP spid="6" grpId="0"/>
      <p:bldGraphic spid="7" grpId="0">
        <p:bldSub>
          <a:bldChart bld="seriesEl"/>
        </p:bldSub>
      </p:bldGraphic>
      <p:bldP spid="8" grpId="0"/>
      <p:bldP spid="9" grpId="0"/>
      <p:bldGraphic spid="10" grpId="0">
        <p:bldSub>
          <a:bldChart bld="seriesEl"/>
        </p:bldSub>
      </p:bldGraphic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766548-C3E5-4158-A329-E52A4A98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" r="14450" b="-1"/>
          <a:stretch/>
        </p:blipFill>
        <p:spPr>
          <a:xfrm>
            <a:off x="6599167" y="10"/>
            <a:ext cx="5592834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29B987-EA98-44ED-B329-F11E04BC6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2" y="2495647"/>
            <a:ext cx="695852" cy="7587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346311-0537-46C8-89DA-2EC3B6CED1C2}"/>
              </a:ext>
            </a:extLst>
          </p:cNvPr>
          <p:cNvSpPr txBox="1"/>
          <p:nvPr/>
        </p:nvSpPr>
        <p:spPr>
          <a:xfrm>
            <a:off x="1032213" y="307756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PEQUENOS NEGÓCIOS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060C1C-DA82-4CDB-AAB3-DAB45ED03CC0}"/>
              </a:ext>
            </a:extLst>
          </p:cNvPr>
          <p:cNvSpPr txBox="1"/>
          <p:nvPr/>
        </p:nvSpPr>
        <p:spPr>
          <a:xfrm>
            <a:off x="633804" y="1032005"/>
            <a:ext cx="32480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584.421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B86CF0-9E8F-498F-9197-DA8039D15B5F}"/>
              </a:ext>
            </a:extLst>
          </p:cNvPr>
          <p:cNvSpPr txBox="1"/>
          <p:nvPr/>
        </p:nvSpPr>
        <p:spPr>
          <a:xfrm>
            <a:off x="1460345" y="269033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MEI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62F706-2239-4EAD-B0EA-0576DB018CD5}"/>
              </a:ext>
            </a:extLst>
          </p:cNvPr>
          <p:cNvSpPr txBox="1"/>
          <p:nvPr/>
        </p:nvSpPr>
        <p:spPr>
          <a:xfrm>
            <a:off x="2181494" y="2547259"/>
            <a:ext cx="4265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346.833 (59,65%)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F8509B-55F3-4F7A-9069-225DBE055A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7" y="3331808"/>
            <a:ext cx="742728" cy="8202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57F1B7-265C-4A1F-86F7-BBB627086953}"/>
              </a:ext>
            </a:extLst>
          </p:cNvPr>
          <p:cNvSpPr txBox="1"/>
          <p:nvPr/>
        </p:nvSpPr>
        <p:spPr>
          <a:xfrm>
            <a:off x="1564890" y="3479546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3F5FD6-98C8-42C1-BE6A-68139B7947AD}"/>
              </a:ext>
            </a:extLst>
          </p:cNvPr>
          <p:cNvSpPr txBox="1"/>
          <p:nvPr/>
        </p:nvSpPr>
        <p:spPr>
          <a:xfrm>
            <a:off x="2286039" y="3336474"/>
            <a:ext cx="4265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183.655 (31,42%)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85BB0D8-FA2A-416F-AE2F-8384B03906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2" y="4255903"/>
            <a:ext cx="820654" cy="69823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6EF414-9BBD-4005-9CC1-286AF45AD59A}"/>
              </a:ext>
            </a:extLst>
          </p:cNvPr>
          <p:cNvSpPr txBox="1"/>
          <p:nvPr/>
        </p:nvSpPr>
        <p:spPr>
          <a:xfrm>
            <a:off x="1460904" y="4414607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EPP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8025C8-4FEE-4A00-B5B8-2E326D24D1C2}"/>
              </a:ext>
            </a:extLst>
          </p:cNvPr>
          <p:cNvSpPr txBox="1"/>
          <p:nvPr/>
        </p:nvSpPr>
        <p:spPr>
          <a:xfrm>
            <a:off x="2512863" y="4271535"/>
            <a:ext cx="3695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18.759 (3,21%)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0D2BABC-0278-450A-A789-D439815AC750}"/>
              </a:ext>
            </a:extLst>
          </p:cNvPr>
          <p:cNvCxnSpPr/>
          <p:nvPr/>
        </p:nvCxnSpPr>
        <p:spPr>
          <a:xfrm flipV="1">
            <a:off x="686737" y="2110811"/>
            <a:ext cx="5252590" cy="854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84D6EF-7F0E-4D98-B47B-61B68C93669D}"/>
              </a:ext>
            </a:extLst>
          </p:cNvPr>
          <p:cNvSpPr txBox="1"/>
          <p:nvPr/>
        </p:nvSpPr>
        <p:spPr>
          <a:xfrm>
            <a:off x="4271387" y="6442522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– UGE Nacional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AF59C16-99B0-48D9-A81D-15EFF50A09AE}"/>
              </a:ext>
            </a:extLst>
          </p:cNvPr>
          <p:cNvSpPr txBox="1"/>
          <p:nvPr/>
        </p:nvSpPr>
        <p:spPr>
          <a:xfrm>
            <a:off x="1848825" y="557100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6% Demais</a:t>
            </a:r>
          </a:p>
        </p:txBody>
      </p:sp>
    </p:spTree>
    <p:extLst>
      <p:ext uri="{BB962C8B-B14F-4D97-AF65-F5344CB8AC3E}">
        <p14:creationId xmlns:p14="http://schemas.microsoft.com/office/powerpoint/2010/main" val="357575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766548-C3E5-4158-A329-E52A4A98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" r="14450" b="-1"/>
          <a:stretch/>
        </p:blipFill>
        <p:spPr>
          <a:xfrm>
            <a:off x="6797977" y="10"/>
            <a:ext cx="5394023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346311-0537-46C8-89DA-2EC3B6CED1C2}"/>
              </a:ext>
            </a:extLst>
          </p:cNvPr>
          <p:cNvSpPr txBox="1"/>
          <p:nvPr/>
        </p:nvSpPr>
        <p:spPr>
          <a:xfrm>
            <a:off x="1032213" y="307756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PEQUENOS NEGÓCIOS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060C1C-DA82-4CDB-AAB3-DAB45ED03CC0}"/>
              </a:ext>
            </a:extLst>
          </p:cNvPr>
          <p:cNvSpPr txBox="1"/>
          <p:nvPr/>
        </p:nvSpPr>
        <p:spPr>
          <a:xfrm>
            <a:off x="633804" y="1032005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 Setor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B86CF0-9E8F-498F-9197-DA8039D15B5F}"/>
              </a:ext>
            </a:extLst>
          </p:cNvPr>
          <p:cNvSpPr txBox="1"/>
          <p:nvPr/>
        </p:nvSpPr>
        <p:spPr>
          <a:xfrm>
            <a:off x="1539670" y="2521594"/>
            <a:ext cx="173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SERVIÇO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62F706-2239-4EAD-B0EA-0576DB018CD5}"/>
              </a:ext>
            </a:extLst>
          </p:cNvPr>
          <p:cNvSpPr txBox="1"/>
          <p:nvPr/>
        </p:nvSpPr>
        <p:spPr>
          <a:xfrm>
            <a:off x="3552577" y="2358036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(43,44%)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57F1B7-265C-4A1F-86F7-BBB627086953}"/>
              </a:ext>
            </a:extLst>
          </p:cNvPr>
          <p:cNvSpPr txBox="1"/>
          <p:nvPr/>
        </p:nvSpPr>
        <p:spPr>
          <a:xfrm>
            <a:off x="1643344" y="331960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COMÉRCIO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C3F5FD6-98C8-42C1-BE6A-68139B7947AD}"/>
              </a:ext>
            </a:extLst>
          </p:cNvPr>
          <p:cNvSpPr txBox="1"/>
          <p:nvPr/>
        </p:nvSpPr>
        <p:spPr>
          <a:xfrm>
            <a:off x="3552659" y="3199208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(40,76%)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6EF414-9BBD-4005-9CC1-286AF45AD59A}"/>
              </a:ext>
            </a:extLst>
          </p:cNvPr>
          <p:cNvSpPr txBox="1"/>
          <p:nvPr/>
        </p:nvSpPr>
        <p:spPr>
          <a:xfrm>
            <a:off x="1596350" y="4189051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INDÚSTRIA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8025C8-4FEE-4A00-B5B8-2E326D24D1C2}"/>
              </a:ext>
            </a:extLst>
          </p:cNvPr>
          <p:cNvSpPr txBox="1"/>
          <p:nvPr/>
        </p:nvSpPr>
        <p:spPr>
          <a:xfrm>
            <a:off x="3536617" y="4029981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(10,62%)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84D6EF-7F0E-4D98-B47B-61B68C93669D}"/>
              </a:ext>
            </a:extLst>
          </p:cNvPr>
          <p:cNvSpPr txBox="1"/>
          <p:nvPr/>
        </p:nvSpPr>
        <p:spPr>
          <a:xfrm>
            <a:off x="1865711" y="6492448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– UGE Nacional</a:t>
            </a:r>
          </a:p>
        </p:txBody>
      </p:sp>
      <p:pic>
        <p:nvPicPr>
          <p:cNvPr id="14" name="Imagem 13" descr="Desenho de personagens de desenho animado&#10;&#10;Descrição gerada automaticamente">
            <a:extLst>
              <a:ext uri="{FF2B5EF4-FFF2-40B4-BE49-F238E27FC236}">
                <a16:creationId xmlns:a16="http://schemas.microsoft.com/office/drawing/2014/main" id="{6F505D8B-353D-4CD4-89D1-AC47354F48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r="4176" b="21063"/>
          <a:stretch/>
        </p:blipFill>
        <p:spPr>
          <a:xfrm>
            <a:off x="711287" y="2289598"/>
            <a:ext cx="911466" cy="752899"/>
          </a:xfrm>
          <a:prstGeom prst="ellipse">
            <a:avLst/>
          </a:prstGeom>
        </p:spPr>
      </p:pic>
      <p:pic>
        <p:nvPicPr>
          <p:cNvPr id="15" name="Imagem 14" descr="Diagrama, Forma&#10;&#10;Descrição gerada automaticamente">
            <a:extLst>
              <a:ext uri="{FF2B5EF4-FFF2-40B4-BE49-F238E27FC236}">
                <a16:creationId xmlns:a16="http://schemas.microsoft.com/office/drawing/2014/main" id="{308A223C-7B49-4A88-BE71-8E3D18CB2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7" y="3101843"/>
            <a:ext cx="911466" cy="757747"/>
          </a:xfrm>
          <a:prstGeom prst="ellipse">
            <a:avLst/>
          </a:prstGeom>
        </p:spPr>
      </p:pic>
      <p:pic>
        <p:nvPicPr>
          <p:cNvPr id="16" name="Imagem 15" descr="Diagrama, Desenho técnico&#10;&#10;Descrição gerada automaticamente">
            <a:extLst>
              <a:ext uri="{FF2B5EF4-FFF2-40B4-BE49-F238E27FC236}">
                <a16:creationId xmlns:a16="http://schemas.microsoft.com/office/drawing/2014/main" id="{DE48DE09-8D6B-45BC-868F-81635D6227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5" y="3985047"/>
            <a:ext cx="932057" cy="757747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A2F18A-4FB4-4331-8F16-117C40A7915C}"/>
              </a:ext>
            </a:extLst>
          </p:cNvPr>
          <p:cNvSpPr txBox="1"/>
          <p:nvPr/>
        </p:nvSpPr>
        <p:spPr>
          <a:xfrm>
            <a:off x="1551397" y="4973282"/>
            <a:ext cx="218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CONST. CIVIL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7D2FC8E-6213-487D-9E0E-A7DA93FEC423}"/>
              </a:ext>
            </a:extLst>
          </p:cNvPr>
          <p:cNvSpPr txBox="1"/>
          <p:nvPr/>
        </p:nvSpPr>
        <p:spPr>
          <a:xfrm>
            <a:off x="3799057" y="4829724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(4,55%)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595782-B275-4A4C-B2CC-AE9DE471E55B}"/>
              </a:ext>
            </a:extLst>
          </p:cNvPr>
          <p:cNvSpPr txBox="1"/>
          <p:nvPr/>
        </p:nvSpPr>
        <p:spPr>
          <a:xfrm>
            <a:off x="1588319" y="588067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AGROPECUÁRIA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C5BD40-E2DB-4B6C-AEC1-99996E36A326}"/>
              </a:ext>
            </a:extLst>
          </p:cNvPr>
          <p:cNvSpPr txBox="1"/>
          <p:nvPr/>
        </p:nvSpPr>
        <p:spPr>
          <a:xfrm>
            <a:off x="4309821" y="5756265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(0,58%)</a:t>
            </a:r>
          </a:p>
        </p:txBody>
      </p:sp>
      <p:pic>
        <p:nvPicPr>
          <p:cNvPr id="21" name="Imagem 20" descr="Uma imagem contendo Ícone&#10;&#10;Descrição gerada automaticamente">
            <a:extLst>
              <a:ext uri="{FF2B5EF4-FFF2-40B4-BE49-F238E27FC236}">
                <a16:creationId xmlns:a16="http://schemas.microsoft.com/office/drawing/2014/main" id="{08D85F09-E33B-40FA-8CD5-19F3EFE1CF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4" y="4855218"/>
            <a:ext cx="962546" cy="752685"/>
          </a:xfrm>
          <a:prstGeom prst="ellipse">
            <a:avLst/>
          </a:prstGeom>
        </p:spPr>
      </p:pic>
      <p:pic>
        <p:nvPicPr>
          <p:cNvPr id="22" name="Imagem 21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1EF3CA13-7408-4CE7-8BB0-E52E6C13B6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5" y="5685236"/>
            <a:ext cx="962546" cy="767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277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0C9A1B0-E4DA-48D5-B44A-7459A1C00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13"/>
          <a:stretch/>
        </p:blipFill>
        <p:spPr>
          <a:xfrm>
            <a:off x="-43837" y="2"/>
            <a:ext cx="6171926" cy="68579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410F1A-2D93-43F1-86A1-A0C9253B1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13"/>
          <a:stretch/>
        </p:blipFill>
        <p:spPr>
          <a:xfrm>
            <a:off x="6142473" y="-1"/>
            <a:ext cx="6049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96F77CF-6157-4E17-8EDA-143DB2E0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77" b="32256"/>
          <a:stretch/>
        </p:blipFill>
        <p:spPr>
          <a:xfrm>
            <a:off x="0" y="3"/>
            <a:ext cx="1219200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3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D37334-E393-4A3D-B185-C621B6876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78" y="5038576"/>
            <a:ext cx="1285875" cy="1345789"/>
          </a:xfrm>
          <a:prstGeom prst="ellipse">
            <a:avLst/>
          </a:prstGeom>
        </p:spPr>
      </p:pic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5A9D30B6-D3BE-4C87-A577-654A49E1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12"/>
          <a:stretch/>
        </p:blipFill>
        <p:spPr>
          <a:xfrm>
            <a:off x="1828800" y="858604"/>
            <a:ext cx="2647878" cy="2894459"/>
          </a:xfrm>
          <a:prstGeom prst="rect">
            <a:avLst/>
          </a:prstGeom>
        </p:spPr>
      </p:pic>
      <p:pic>
        <p:nvPicPr>
          <p:cNvPr id="6" name="Imagem 5" descr="Desenho de pessoa com relógio no topo&#10;&#10;Descrição gerada automaticamente com confiança média">
            <a:extLst>
              <a:ext uri="{FF2B5EF4-FFF2-40B4-BE49-F238E27FC236}">
                <a16:creationId xmlns:a16="http://schemas.microsoft.com/office/drawing/2014/main" id="{20FB2DB3-3C5F-48A3-AC73-05D999669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54" y="3779955"/>
            <a:ext cx="1285875" cy="1347788"/>
          </a:xfrm>
          <a:prstGeom prst="rect">
            <a:avLst/>
          </a:prstGeom>
        </p:spPr>
      </p:pic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01C987F0-847E-4B2E-AEFD-4E9B58F20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3"/>
          <a:stretch/>
        </p:blipFill>
        <p:spPr>
          <a:xfrm>
            <a:off x="6986540" y="892246"/>
            <a:ext cx="2494343" cy="28869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3FCB170-FF22-4F1C-B9B0-9668F40078BC}"/>
              </a:ext>
            </a:extLst>
          </p:cNvPr>
          <p:cNvSpPr txBox="1"/>
          <p:nvPr/>
        </p:nvSpPr>
        <p:spPr>
          <a:xfrm>
            <a:off x="4713737" y="887484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Competências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C683DB-9C48-4D7B-BED6-2A9DAF306C26}"/>
              </a:ext>
            </a:extLst>
          </p:cNvPr>
          <p:cNvSpPr txBox="1"/>
          <p:nvPr/>
        </p:nvSpPr>
        <p:spPr>
          <a:xfrm>
            <a:off x="9088774" y="414041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Possui o idioma</a:t>
            </a:r>
          </a:p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inglês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4A4A86-5EAF-48C9-AD11-BDC4A7788E3C}"/>
              </a:ext>
            </a:extLst>
          </p:cNvPr>
          <p:cNvSpPr txBox="1"/>
          <p:nvPr/>
        </p:nvSpPr>
        <p:spPr>
          <a:xfrm>
            <a:off x="459821" y="3960018"/>
            <a:ext cx="2351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Ter conhecimento</a:t>
            </a:r>
          </a:p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sólido sobre</a:t>
            </a:r>
          </a:p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Técnicas de Gestão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C82025-E685-402E-AA31-A8B578EB15C9}"/>
              </a:ext>
            </a:extLst>
          </p:cNvPr>
          <p:cNvSpPr txBox="1"/>
          <p:nvPr/>
        </p:nvSpPr>
        <p:spPr>
          <a:xfrm>
            <a:off x="6559881" y="5559421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Conhecimento </a:t>
            </a:r>
          </a:p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básico de TI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F2CAC1-0845-46E3-AE62-CE84FC4A1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84" y="1441442"/>
            <a:ext cx="3333136" cy="344190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93E192-4045-4C76-9579-5E33F341B682}"/>
              </a:ext>
            </a:extLst>
          </p:cNvPr>
          <p:cNvSpPr txBox="1"/>
          <p:nvPr/>
        </p:nvSpPr>
        <p:spPr>
          <a:xfrm>
            <a:off x="14689" y="-5027"/>
            <a:ext cx="1217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Características do Empreendedor do Amanhã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49EA27-C7F6-4F46-A851-14D093572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358" y="3792181"/>
            <a:ext cx="1285875" cy="13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049C202-C810-4C7F-8875-65EAE1626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50" y="4366483"/>
            <a:ext cx="1647975" cy="1467949"/>
          </a:xfrm>
          <a:prstGeom prst="rect">
            <a:avLst/>
          </a:prstGeom>
        </p:spPr>
      </p:pic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4D3C8050-9AB9-4261-B9EC-C6AB0947E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" y="4294903"/>
            <a:ext cx="1554298" cy="1492934"/>
          </a:xfrm>
          <a:prstGeom prst="rect">
            <a:avLst/>
          </a:prstGeom>
        </p:spPr>
      </p:pic>
      <p:pic>
        <p:nvPicPr>
          <p:cNvPr id="6" name="Imagem 5" descr="Uma imagem contendo Aplicativo&#10;&#10;Descrição gerada automaticamente">
            <a:extLst>
              <a:ext uri="{FF2B5EF4-FFF2-40B4-BE49-F238E27FC236}">
                <a16:creationId xmlns:a16="http://schemas.microsoft.com/office/drawing/2014/main" id="{2198C08A-1E7E-4E75-ABC2-841085116D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5980"/>
          <a:stretch/>
        </p:blipFill>
        <p:spPr>
          <a:xfrm>
            <a:off x="6788967" y="2641334"/>
            <a:ext cx="1554298" cy="1403936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28DB386-C2A3-4D20-B288-E7B6E4398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9" y="893580"/>
            <a:ext cx="1560576" cy="1560576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B87D0FD-41EE-4F03-9BEE-FDBEB287D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9" y="2759096"/>
            <a:ext cx="1560576" cy="12861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357A96-369A-49DA-BBB1-A186808F8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967" y="931117"/>
            <a:ext cx="1554298" cy="11942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16B12B2-A65C-4CB6-99DF-A3EDE3C6DCA0}"/>
              </a:ext>
            </a:extLst>
          </p:cNvPr>
          <p:cNvSpPr txBox="1"/>
          <p:nvPr/>
        </p:nvSpPr>
        <p:spPr>
          <a:xfrm>
            <a:off x="2287405" y="893580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Serviços Pessoais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56C510-4A34-4BB2-92EA-2DBF1F2322A1}"/>
              </a:ext>
            </a:extLst>
          </p:cNvPr>
          <p:cNvSpPr txBox="1"/>
          <p:nvPr/>
        </p:nvSpPr>
        <p:spPr>
          <a:xfrm>
            <a:off x="2241732" y="1198520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Assistência domiciliar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Restaurantes e similares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Cabelereiros, manicure e pedicure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Manutenção predial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Lavagem de veículos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Fotografia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87A610-BFC1-4379-A3EE-A63AEEE72AFE}"/>
              </a:ext>
            </a:extLst>
          </p:cNvPr>
          <p:cNvSpPr txBox="1"/>
          <p:nvPr/>
        </p:nvSpPr>
        <p:spPr>
          <a:xfrm>
            <a:off x="2329515" y="2703789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Serviços Empresariais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88A9AA-0A4D-4462-8AE6-26E75A40F49D}"/>
              </a:ext>
            </a:extLst>
          </p:cNvPr>
          <p:cNvSpPr txBox="1"/>
          <p:nvPr/>
        </p:nvSpPr>
        <p:spPr>
          <a:xfrm>
            <a:off x="2283842" y="3008729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Apoio administrativo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Serviços de entregas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Marketing direto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Organização de eventos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B59717-314D-4744-BB87-8203C2577C55}"/>
              </a:ext>
            </a:extLst>
          </p:cNvPr>
          <p:cNvSpPr txBox="1"/>
          <p:nvPr/>
        </p:nvSpPr>
        <p:spPr>
          <a:xfrm>
            <a:off x="2365304" y="4366483"/>
            <a:ext cx="278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Serviços nas áreas de</a:t>
            </a:r>
          </a:p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Transporte, Saúde e Educação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F53355-2A3D-4E24-AD92-75DB4022031C}"/>
              </a:ext>
            </a:extLst>
          </p:cNvPr>
          <p:cNvSpPr txBox="1"/>
          <p:nvPr/>
        </p:nvSpPr>
        <p:spPr>
          <a:xfrm>
            <a:off x="2327367" y="4882407"/>
            <a:ext cx="24785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Treinamento profissional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Transporte escolar e de carga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Serviço de taxi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Instituição para idosos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Ensino de artes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Atividades de condicionamento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físico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F5890BD-0750-4D0C-9031-BAC1AC538EAF}"/>
              </a:ext>
            </a:extLst>
          </p:cNvPr>
          <p:cNvSpPr txBox="1"/>
          <p:nvPr/>
        </p:nvSpPr>
        <p:spPr>
          <a:xfrm>
            <a:off x="8427232" y="88814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Serviços de Informática e</a:t>
            </a:r>
          </a:p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6E009A-FC90-40FC-AE50-B263E62698E6}"/>
              </a:ext>
            </a:extLst>
          </p:cNvPr>
          <p:cNvSpPr txBox="1"/>
          <p:nvPr/>
        </p:nvSpPr>
        <p:spPr>
          <a:xfrm>
            <a:off x="8427232" y="1375063"/>
            <a:ext cx="278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Comunicação e multimídia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Desenv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. de programas e aplicativos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Provedores de conteúdos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Manutenção de equipamentos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D46037-CE78-483D-A51D-71F18D7F9590}"/>
              </a:ext>
            </a:extLst>
          </p:cNvPr>
          <p:cNvSpPr txBox="1"/>
          <p:nvPr/>
        </p:nvSpPr>
        <p:spPr>
          <a:xfrm>
            <a:off x="8436942" y="2554972"/>
            <a:ext cx="3061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Serviços de apoio a Agropecuária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16C68B-4C08-45E4-AF7C-EFB1C5E1DAE0}"/>
              </a:ext>
            </a:extLst>
          </p:cNvPr>
          <p:cNvSpPr txBox="1"/>
          <p:nvPr/>
        </p:nvSpPr>
        <p:spPr>
          <a:xfrm>
            <a:off x="8436942" y="3041891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Manutenção de máquinas agrícolas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Consultoria de gestão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Atividades de veterinária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4A277CE-E329-4D56-84D9-D79506F973C2}"/>
              </a:ext>
            </a:extLst>
          </p:cNvPr>
          <p:cNvSpPr txBox="1"/>
          <p:nvPr/>
        </p:nvSpPr>
        <p:spPr>
          <a:xfrm>
            <a:off x="8443494" y="4322643"/>
            <a:ext cx="2807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Bens de necessidades básicas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19278C9-63D8-4FD2-BD44-51C27D9BB66A}"/>
              </a:ext>
            </a:extLst>
          </p:cNvPr>
          <p:cNvSpPr txBox="1"/>
          <p:nvPr/>
        </p:nvSpPr>
        <p:spPr>
          <a:xfrm>
            <a:off x="8443494" y="4809562"/>
            <a:ext cx="2616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Produtos de padaria e confeitaria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Material de construção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Alimentos preparados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Comércio de hortifrutigranjeiros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Comércio de vestuários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Pequenas obras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AEB383B-DB24-4693-8A31-AE887E709531}"/>
              </a:ext>
            </a:extLst>
          </p:cNvPr>
          <p:cNvSpPr txBox="1"/>
          <p:nvPr/>
        </p:nvSpPr>
        <p:spPr>
          <a:xfrm>
            <a:off x="0" y="-4099"/>
            <a:ext cx="964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Pequenos Negócios – com potencial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AE7627E-7628-4CEA-87C2-67458E388CC0}"/>
              </a:ext>
            </a:extLst>
          </p:cNvPr>
          <p:cNvCxnSpPr>
            <a:cxnSpLocks/>
          </p:cNvCxnSpPr>
          <p:nvPr/>
        </p:nvCxnSpPr>
        <p:spPr>
          <a:xfrm>
            <a:off x="5757335" y="888144"/>
            <a:ext cx="86034" cy="5298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48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6" y="0"/>
            <a:ext cx="1219724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65D39E-FA36-5494-D9D9-153C89DAD829}"/>
              </a:ext>
            </a:extLst>
          </p:cNvPr>
          <p:cNvSpPr txBox="1"/>
          <p:nvPr/>
        </p:nvSpPr>
        <p:spPr>
          <a:xfrm>
            <a:off x="1111170" y="995955"/>
            <a:ext cx="9722734" cy="2554545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Modelagem</a:t>
            </a:r>
          </a:p>
          <a:p>
            <a:pPr algn="ctr"/>
            <a:r>
              <a:rPr lang="pt-BR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 Negócio </a:t>
            </a:r>
          </a:p>
        </p:txBody>
      </p:sp>
    </p:spTree>
    <p:extLst>
      <p:ext uri="{BB962C8B-B14F-4D97-AF65-F5344CB8AC3E}">
        <p14:creationId xmlns:p14="http://schemas.microsoft.com/office/powerpoint/2010/main" val="38103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9346" y="-2671014"/>
            <a:ext cx="659330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98763" y="138545"/>
            <a:ext cx="6928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 - TRATO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8763" y="1600529"/>
            <a:ext cx="59218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Escuta Ativa</a:t>
            </a:r>
          </a:p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 entre Fala e Escuta</a:t>
            </a:r>
          </a:p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 </a:t>
            </a:r>
            <a:r>
              <a:rPr lang="pt-BR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colaborativamente</a:t>
            </a:r>
            <a:endParaRPr lang="pt-BR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– Its</a:t>
            </a:r>
          </a:p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Confiem no processo</a:t>
            </a:r>
          </a:p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Divirtam-se ;)</a:t>
            </a:r>
          </a:p>
        </p:txBody>
      </p:sp>
    </p:spTree>
    <p:extLst>
      <p:ext uri="{BB962C8B-B14F-4D97-AF65-F5344CB8AC3E}">
        <p14:creationId xmlns:p14="http://schemas.microsoft.com/office/powerpoint/2010/main" val="256652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2628" t="26151" r="30520" b="28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スカートを試着する女性[10846000010]の写真素材・イラスト素材｜アマナイメージ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" y="9946"/>
            <a:ext cx="5796044" cy="68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CA75C3-1C17-8388-0528-B1F1DAC219F1}"/>
              </a:ext>
            </a:extLst>
          </p:cNvPr>
          <p:cNvSpPr txBox="1"/>
          <p:nvPr/>
        </p:nvSpPr>
        <p:spPr>
          <a:xfrm>
            <a:off x="2243472" y="14129"/>
            <a:ext cx="5880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Ao se olhar no Espelho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CA75C3-1C17-8388-0528-B1F1DAC219F1}"/>
              </a:ext>
            </a:extLst>
          </p:cNvPr>
          <p:cNvSpPr txBox="1"/>
          <p:nvPr/>
        </p:nvSpPr>
        <p:spPr>
          <a:xfrm>
            <a:off x="6217448" y="2228781"/>
            <a:ext cx="498886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que você </a:t>
            </a:r>
          </a:p>
          <a:p>
            <a:pPr algn="ctr"/>
            <a:r>
              <a:rPr lang="pt-BR" sz="6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quer vê?</a:t>
            </a:r>
          </a:p>
        </p:txBody>
      </p:sp>
    </p:spTree>
    <p:extLst>
      <p:ext uri="{BB962C8B-B14F-4D97-AF65-F5344CB8AC3E}">
        <p14:creationId xmlns:p14="http://schemas.microsoft.com/office/powerpoint/2010/main" val="249473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FD5BCE5-37FF-5DB9-D779-459137A6B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1" y="937534"/>
            <a:ext cx="6095980" cy="49195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CA75C3-1C17-8388-0528-B1F1DAC219F1}"/>
              </a:ext>
            </a:extLst>
          </p:cNvPr>
          <p:cNvSpPr txBox="1"/>
          <p:nvPr/>
        </p:nvSpPr>
        <p:spPr>
          <a:xfrm>
            <a:off x="2243472" y="14129"/>
            <a:ext cx="5944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Primeira etapa: O que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50EF6B-054E-9FF6-1B28-18E8F2844EED}"/>
              </a:ext>
            </a:extLst>
          </p:cNvPr>
          <p:cNvSpPr txBox="1"/>
          <p:nvPr/>
        </p:nvSpPr>
        <p:spPr>
          <a:xfrm>
            <a:off x="6096000" y="1868070"/>
            <a:ext cx="59912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escreve o pacote de iniciativas e entregas que criam valor para o beneficiário da linha estratégica. Ela resolve um problema ou satisfaz uma necessidade do beneficiário. </a:t>
            </a:r>
          </a:p>
          <a:p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</a:rPr>
              <a:t>Que valor entregamos ao cliente?</a:t>
            </a:r>
          </a:p>
          <a:p>
            <a:endParaRPr lang="pt-BR" sz="2400" b="1" dirty="0">
              <a:latin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</a:rPr>
              <a:t>Qual problema estamos ajudando a resolver?</a:t>
            </a:r>
          </a:p>
          <a:p>
            <a:endParaRPr lang="pt-BR" sz="2400" b="1" dirty="0">
              <a:latin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</a:rPr>
              <a:t>Que necessidades estamos satisfazendo?</a:t>
            </a:r>
          </a:p>
          <a:p>
            <a:endParaRPr lang="pt-BR" sz="2400" b="1" dirty="0"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7FDACB-996E-52CA-6A6D-8BA6E42CE475}"/>
              </a:ext>
            </a:extLst>
          </p:cNvPr>
          <p:cNvSpPr txBox="1"/>
          <p:nvPr/>
        </p:nvSpPr>
        <p:spPr>
          <a:xfrm>
            <a:off x="6755889" y="937534"/>
            <a:ext cx="4117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Proposta de Valor</a:t>
            </a:r>
          </a:p>
        </p:txBody>
      </p:sp>
    </p:spTree>
    <p:extLst>
      <p:ext uri="{BB962C8B-B14F-4D97-AF65-F5344CB8AC3E}">
        <p14:creationId xmlns:p14="http://schemas.microsoft.com/office/powerpoint/2010/main" val="2683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FD5BCE5-37FF-5DB9-D779-459137A6B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1" y="937534"/>
            <a:ext cx="6095980" cy="49195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CA75C3-1C17-8388-0528-B1F1DAC219F1}"/>
              </a:ext>
            </a:extLst>
          </p:cNvPr>
          <p:cNvSpPr txBox="1"/>
          <p:nvPr/>
        </p:nvSpPr>
        <p:spPr>
          <a:xfrm>
            <a:off x="2243472" y="14129"/>
            <a:ext cx="5944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Primeira etapa: O que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50EF6B-054E-9FF6-1B28-18E8F2844EED}"/>
              </a:ext>
            </a:extLst>
          </p:cNvPr>
          <p:cNvSpPr txBox="1"/>
          <p:nvPr/>
        </p:nvSpPr>
        <p:spPr>
          <a:xfrm>
            <a:off x="6625390" y="2353382"/>
            <a:ext cx="5991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</a:rPr>
              <a:t>NETFLIX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7FDACB-996E-52CA-6A6D-8BA6E42CE475}"/>
              </a:ext>
            </a:extLst>
          </p:cNvPr>
          <p:cNvSpPr txBox="1"/>
          <p:nvPr/>
        </p:nvSpPr>
        <p:spPr>
          <a:xfrm>
            <a:off x="6755889" y="937534"/>
            <a:ext cx="487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 de proposta</a:t>
            </a:r>
          </a:p>
          <a:p>
            <a:r>
              <a:rPr lang="pt-BR" sz="3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Valor</a:t>
            </a:r>
          </a:p>
        </p:txBody>
      </p:sp>
      <p:sp>
        <p:nvSpPr>
          <p:cNvPr id="8" name="Retângulo 7"/>
          <p:cNvSpPr/>
          <p:nvPr/>
        </p:nvSpPr>
        <p:spPr>
          <a:xfrm>
            <a:off x="6536748" y="4026398"/>
            <a:ext cx="4555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Levar as pessoas de um canto </a:t>
            </a:r>
          </a:p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a outro, de forma fácil e segura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573002" y="537696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Camisas masculinas com bom caimento</a:t>
            </a:r>
          </a:p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 tecido confortável, de forma online  para </a:t>
            </a:r>
          </a:p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quem quer elegância e conforto.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519118" y="2972243"/>
            <a:ext cx="4049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Você tem o controle do que vê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50EF6B-054E-9FF6-1B28-18E8F2844EED}"/>
              </a:ext>
            </a:extLst>
          </p:cNvPr>
          <p:cNvSpPr txBox="1"/>
          <p:nvPr/>
        </p:nvSpPr>
        <p:spPr>
          <a:xfrm>
            <a:off x="6632980" y="3422316"/>
            <a:ext cx="5991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</a:rPr>
              <a:t>UBER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50EF6B-054E-9FF6-1B28-18E8F2844EED}"/>
              </a:ext>
            </a:extLst>
          </p:cNvPr>
          <p:cNvSpPr txBox="1"/>
          <p:nvPr/>
        </p:nvSpPr>
        <p:spPr>
          <a:xfrm>
            <a:off x="6717876" y="4841871"/>
            <a:ext cx="5991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</a:rPr>
              <a:t>MIZZAN + MAIN</a:t>
            </a:r>
          </a:p>
        </p:txBody>
      </p:sp>
    </p:spTree>
    <p:extLst>
      <p:ext uri="{BB962C8B-B14F-4D97-AF65-F5344CB8AC3E}">
        <p14:creationId xmlns:p14="http://schemas.microsoft.com/office/powerpoint/2010/main" val="27976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1655178" y="2759127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1655179" y="752356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C7A492-94FF-3296-B13A-7D661369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4" y="821802"/>
            <a:ext cx="1624261" cy="1828801"/>
          </a:xfrm>
          <a:prstGeom prst="round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4740832" y="752356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Segmento de Clientes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579558" y="1272565"/>
            <a:ext cx="5698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Quem são os clientes que você pretende atender?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Eles tem um perfil específico?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Como estão agrupados?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Onde estão localizados?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9814870-CEEE-9097-E89E-B203216DA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6366"/>
          <a:stretch/>
        </p:blipFill>
        <p:spPr>
          <a:xfrm>
            <a:off x="1759353" y="2819337"/>
            <a:ext cx="1658987" cy="1798962"/>
          </a:xfrm>
          <a:prstGeom prst="round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D612AC-4433-847F-3F5D-51275B806AB2}"/>
              </a:ext>
            </a:extLst>
          </p:cNvPr>
          <p:cNvSpPr txBox="1"/>
          <p:nvPr/>
        </p:nvSpPr>
        <p:spPr>
          <a:xfrm>
            <a:off x="5532718" y="273613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Canais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722287" y="3267842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Como sua empresa ira se comunicar e alcançar o 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seu segmento de clientes?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655178" y="4749893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4328062" y="4749893"/>
            <a:ext cx="368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Relacionamento com Cliente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579557" y="5270102"/>
            <a:ext cx="5314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Qual o tipo de relação que sua empresa ira 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estabelecer com seu segmento de cliente para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conquistá-lo e mantê-lo?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353" y="4812198"/>
            <a:ext cx="1624261" cy="1835942"/>
          </a:xfrm>
          <a:prstGeom prst="round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E1E1695-8A9E-93F7-5A3E-F0488B48FD46}"/>
              </a:ext>
            </a:extLst>
          </p:cNvPr>
          <p:cNvSpPr txBox="1"/>
          <p:nvPr/>
        </p:nvSpPr>
        <p:spPr>
          <a:xfrm>
            <a:off x="2269705" y="23651"/>
            <a:ext cx="7221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Segunda etapa: Para quem ?</a:t>
            </a:r>
          </a:p>
        </p:txBody>
      </p:sp>
    </p:spTree>
    <p:extLst>
      <p:ext uri="{BB962C8B-B14F-4D97-AF65-F5344CB8AC3E}">
        <p14:creationId xmlns:p14="http://schemas.microsoft.com/office/powerpoint/2010/main" val="978325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A05A832-230D-4BFC-7B00-28CC1329B4E8}"/>
              </a:ext>
            </a:extLst>
          </p:cNvPr>
          <p:cNvSpPr txBox="1"/>
          <p:nvPr/>
        </p:nvSpPr>
        <p:spPr>
          <a:xfrm>
            <a:off x="2581155" y="0"/>
            <a:ext cx="5867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Terceira etapa: Como ?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1655178" y="2759127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1655179" y="752356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4847434" y="752356"/>
            <a:ext cx="2650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Recursos Principais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579558" y="1272565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Recursos mais importantes exigidos para fazer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Seu Modelo de Negócio funcionar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D612AC-4433-847F-3F5D-51275B806AB2}"/>
              </a:ext>
            </a:extLst>
          </p:cNvPr>
          <p:cNvSpPr txBox="1"/>
          <p:nvPr/>
        </p:nvSpPr>
        <p:spPr>
          <a:xfrm>
            <a:off x="4847434" y="2759127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Atividades Principais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722287" y="3267842"/>
            <a:ext cx="5891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Ações importantes que sua empresa devera realizar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para fazer seu Modelo de Negócio funcionar.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655178" y="4749893"/>
            <a:ext cx="8044405" cy="19329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4855454" y="4749893"/>
            <a:ext cx="263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Principais Parcerias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579557" y="5270102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Rede de fornecedores e parceiros que ajudarão a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Sua empresa funcionar.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DA28382-FCD9-6281-9C1B-039F1E9E2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"/>
          <a:stretch/>
        </p:blipFill>
        <p:spPr>
          <a:xfrm>
            <a:off x="1793207" y="2814785"/>
            <a:ext cx="1601112" cy="1805651"/>
          </a:xfrm>
          <a:prstGeom prst="round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61" y="841127"/>
            <a:ext cx="1658987" cy="1812872"/>
          </a:xfrm>
          <a:prstGeom prst="round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57" y="4841317"/>
            <a:ext cx="1613557" cy="17732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1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48B7E18-FFC3-452C-87C1-F44D4DC0FA82}"/>
              </a:ext>
            </a:extLst>
          </p:cNvPr>
          <p:cNvSpPr txBox="1"/>
          <p:nvPr/>
        </p:nvSpPr>
        <p:spPr>
          <a:xfrm>
            <a:off x="2639027" y="0"/>
            <a:ext cx="5798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Quarta Etapa: Quanto?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799092" y="2038995"/>
            <a:ext cx="5463251" cy="36344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071183" y="2201039"/>
            <a:ext cx="252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Fontes de Receitas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3005628" y="3167800"/>
            <a:ext cx="2804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Dinheiro que a empresa gera.</a:t>
            </a:r>
          </a:p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Quanto e como a empresa vai receber dos seus clientes?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A49113-1975-8D92-FAD7-3227C1962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" r="1745" b="-1"/>
          <a:stretch/>
        </p:blipFill>
        <p:spPr>
          <a:xfrm>
            <a:off x="1034259" y="2201039"/>
            <a:ext cx="1736202" cy="3310359"/>
          </a:xfrm>
          <a:prstGeom prst="round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6380018" y="2038995"/>
            <a:ext cx="5463251" cy="36344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8595206" y="2201039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Estrutura de Custos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38B564-C31E-2116-034C-D65792860846}"/>
              </a:ext>
            </a:extLst>
          </p:cNvPr>
          <p:cNvSpPr txBox="1"/>
          <p:nvPr/>
        </p:nvSpPr>
        <p:spPr>
          <a:xfrm>
            <a:off x="8586554" y="3167800"/>
            <a:ext cx="2804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Todos os custos envolvidos na operação do negócio.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5A4265-1AE0-EDAA-69E4-F3109FA6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63" y="2201038"/>
            <a:ext cx="1720194" cy="331035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6" y="0"/>
            <a:ext cx="12197245" cy="6858000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277792" y="1946037"/>
            <a:ext cx="5266481" cy="2714294"/>
          </a:xfrm>
          <a:prstGeom prst="wedgeEllipseCallout">
            <a:avLst>
              <a:gd name="adj1" fmla="val -38275"/>
              <a:gd name="adj2" fmla="val 70686"/>
            </a:avLst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</a:p>
          <a:p>
            <a:pPr algn="ctr"/>
            <a:r>
              <a:rPr lang="pt-B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Bom que! </a:t>
            </a:r>
          </a:p>
        </p:txBody>
      </p:sp>
      <p:sp>
        <p:nvSpPr>
          <p:cNvPr id="6" name="Texto explicativo em elipse 5"/>
          <p:cNvSpPr/>
          <p:nvPr/>
        </p:nvSpPr>
        <p:spPr>
          <a:xfrm>
            <a:off x="6007261" y="1877671"/>
            <a:ext cx="5382228" cy="2714294"/>
          </a:xfrm>
          <a:prstGeom prst="wedgeEllipseCallout">
            <a:avLst>
              <a:gd name="adj1" fmla="val 46027"/>
              <a:gd name="adj2" fmla="val 70371"/>
            </a:avLst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</a:p>
          <a:p>
            <a:pPr algn="ctr"/>
            <a:r>
              <a:rPr lang="pt-B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 Se? </a:t>
            </a:r>
          </a:p>
        </p:txBody>
      </p:sp>
    </p:spTree>
    <p:extLst>
      <p:ext uri="{BB962C8B-B14F-4D97-AF65-F5344CB8AC3E}">
        <p14:creationId xmlns:p14="http://schemas.microsoft.com/office/powerpoint/2010/main" val="29406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147294381"/>
              </p:ext>
            </p:extLst>
          </p:nvPr>
        </p:nvGraphicFramePr>
        <p:xfrm>
          <a:off x="83109" y="1104676"/>
          <a:ext cx="1015175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054753" y="4363448"/>
            <a:ext cx="1709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Isabelle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25 anos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650" l="1895" r="963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04801"/>
            <a:ext cx="3818628" cy="466824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54478" y="256674"/>
            <a:ext cx="4338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 Persona</a:t>
            </a:r>
          </a:p>
        </p:txBody>
      </p:sp>
    </p:spTree>
    <p:extLst>
      <p:ext uri="{BB962C8B-B14F-4D97-AF65-F5344CB8AC3E}">
        <p14:creationId xmlns:p14="http://schemas.microsoft.com/office/powerpoint/2010/main" val="265722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54753" y="4363448"/>
            <a:ext cx="1709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Isabelle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25 anos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56704" y="123670"/>
            <a:ext cx="5434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Principais Dores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185680205"/>
              </p:ext>
            </p:extLst>
          </p:nvPr>
        </p:nvGraphicFramePr>
        <p:xfrm>
          <a:off x="2411555" y="802106"/>
          <a:ext cx="84168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650" l="1895" r="963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04801"/>
            <a:ext cx="3818628" cy="46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09599" y="3754582"/>
            <a:ext cx="7860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AQUECIMENTO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39569" y="503785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Levantamento de Expectativas</a:t>
            </a:r>
          </a:p>
        </p:txBody>
      </p:sp>
    </p:spTree>
    <p:extLst>
      <p:ext uri="{BB962C8B-B14F-4D97-AF65-F5344CB8AC3E}">
        <p14:creationId xmlns:p14="http://schemas.microsoft.com/office/powerpoint/2010/main" val="242353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97144"/>
              </p:ext>
            </p:extLst>
          </p:nvPr>
        </p:nvGraphicFramePr>
        <p:xfrm>
          <a:off x="1979271" y="1202978"/>
          <a:ext cx="7604567" cy="492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que espero levar desse encontro?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836" marR="56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 energia que desejo compartilhar?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836" marR="568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36" marR="56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36" marR="568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802648" y="245935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Levantamento de Expectativas</a:t>
            </a:r>
          </a:p>
        </p:txBody>
      </p:sp>
    </p:spTree>
    <p:extLst>
      <p:ext uri="{BB962C8B-B14F-4D97-AF65-F5344CB8AC3E}">
        <p14:creationId xmlns:p14="http://schemas.microsoft.com/office/powerpoint/2010/main" val="338635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777" y="1395660"/>
            <a:ext cx="10059529" cy="5309937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2291361" y="87330"/>
            <a:ext cx="7494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Contextualização dos </a:t>
            </a:r>
          </a:p>
          <a:p>
            <a:pPr algn="ctr"/>
            <a:r>
              <a:rPr lang="pt-BR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Pequenos Negócios</a:t>
            </a:r>
          </a:p>
        </p:txBody>
      </p:sp>
    </p:spTree>
    <p:extLst>
      <p:ext uri="{BB962C8B-B14F-4D97-AF65-F5344CB8AC3E}">
        <p14:creationId xmlns:p14="http://schemas.microsoft.com/office/powerpoint/2010/main" val="180688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B91C255-5A19-422D-933F-FA50B6EC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07" y="4292948"/>
            <a:ext cx="2868317" cy="62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500"/>
              </a:spcAft>
            </a:pP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MICROEMPREENDEDOR</a:t>
            </a: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85000"/>
              </a:lnSpc>
              <a:spcAft>
                <a:spcPts val="500"/>
              </a:spcAft>
            </a:pP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INDIVIDUAL (MEI)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A22DFA-1BD4-4DA8-99D1-8588613B3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970" y="4439164"/>
            <a:ext cx="2860025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500"/>
              </a:spcAft>
            </a:pP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MICROEMPRESA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1C8FA9-20B7-45C8-8698-551FEE10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309" y="4292948"/>
            <a:ext cx="3664374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500"/>
              </a:spcAft>
            </a:pP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EMPRESA DE PEQUENO PORTE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7910C30-4E27-4264-BC54-F0D549C45674}"/>
              </a:ext>
            </a:extLst>
          </p:cNvPr>
          <p:cNvGrpSpPr>
            <a:grpSpLocks/>
          </p:cNvGrpSpPr>
          <p:nvPr/>
        </p:nvGrpSpPr>
        <p:grpSpPr bwMode="auto">
          <a:xfrm>
            <a:off x="8396295" y="4859685"/>
            <a:ext cx="3526085" cy="765175"/>
            <a:chOff x="5881007" y="3729842"/>
            <a:chExt cx="2517569" cy="853819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" name="Arredondar Retângulo em um Canto Diagonal 7">
              <a:extLst>
                <a:ext uri="{FF2B5EF4-FFF2-40B4-BE49-F238E27FC236}">
                  <a16:creationId xmlns:a16="http://schemas.microsoft.com/office/drawing/2014/main" id="{FBAFE263-2ABD-4004-806D-BB5761704CA1}"/>
                </a:ext>
              </a:extLst>
            </p:cNvPr>
            <p:cNvSpPr/>
            <p:nvPr/>
          </p:nvSpPr>
          <p:spPr>
            <a:xfrm>
              <a:off x="5881007" y="3800698"/>
              <a:ext cx="2517569" cy="782963"/>
            </a:xfrm>
            <a:prstGeom prst="round2DiagRect">
              <a:avLst>
                <a:gd name="adj1" fmla="val 9946"/>
                <a:gd name="adj2" fmla="val 0"/>
              </a:avLst>
            </a:prstGeom>
            <a:gradFill flip="none" rotWithShape="1">
              <a:gsLst>
                <a:gs pos="0">
                  <a:srgbClr val="DECC12"/>
                </a:gs>
                <a:gs pos="50000">
                  <a:srgbClr val="DECC12"/>
                </a:gs>
                <a:gs pos="100000">
                  <a:srgbClr val="DECC12">
                    <a:lumMod val="80000"/>
                  </a:srgbClr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pt-BR" dirty="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80D4AF33-BDAC-422C-B7C7-C5A5A4341385}"/>
                </a:ext>
              </a:extLst>
            </p:cNvPr>
            <p:cNvCxnSpPr/>
            <p:nvPr/>
          </p:nvCxnSpPr>
          <p:spPr>
            <a:xfrm>
              <a:off x="5886729" y="3729842"/>
              <a:ext cx="2506126" cy="0"/>
            </a:xfrm>
            <a:prstGeom prst="line">
              <a:avLst/>
            </a:prstGeom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169ECA2-9B03-44C7-8055-2D42F7610BA5}"/>
              </a:ext>
            </a:extLst>
          </p:cNvPr>
          <p:cNvGrpSpPr>
            <a:grpSpLocks/>
          </p:cNvGrpSpPr>
          <p:nvPr/>
        </p:nvGrpSpPr>
        <p:grpSpPr bwMode="auto">
          <a:xfrm>
            <a:off x="4510094" y="4859685"/>
            <a:ext cx="3250070" cy="765175"/>
            <a:chOff x="5881007" y="3729842"/>
            <a:chExt cx="2517569" cy="853819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1" name="Arredondar Retângulo em um Canto Diagonal 10">
              <a:extLst>
                <a:ext uri="{FF2B5EF4-FFF2-40B4-BE49-F238E27FC236}">
                  <a16:creationId xmlns:a16="http://schemas.microsoft.com/office/drawing/2014/main" id="{FEF9B202-309E-4131-80B2-B09818F02523}"/>
                </a:ext>
              </a:extLst>
            </p:cNvPr>
            <p:cNvSpPr/>
            <p:nvPr/>
          </p:nvSpPr>
          <p:spPr>
            <a:xfrm>
              <a:off x="5881007" y="3800698"/>
              <a:ext cx="2517569" cy="782963"/>
            </a:xfrm>
            <a:prstGeom prst="round2DiagRect">
              <a:avLst>
                <a:gd name="adj1" fmla="val 9946"/>
                <a:gd name="adj2" fmla="val 0"/>
              </a:avLst>
            </a:prstGeom>
            <a:gradFill flip="none" rotWithShape="1">
              <a:gsLst>
                <a:gs pos="0">
                  <a:srgbClr val="DECC12"/>
                </a:gs>
                <a:gs pos="50000">
                  <a:srgbClr val="DECC12"/>
                </a:gs>
                <a:gs pos="100000">
                  <a:srgbClr val="DECC12">
                    <a:lumMod val="80000"/>
                  </a:srgbClr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pt-BR" dirty="0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49A0C8A1-A39A-4B71-8C1C-0FFDC8E2BA53}"/>
                </a:ext>
              </a:extLst>
            </p:cNvPr>
            <p:cNvCxnSpPr/>
            <p:nvPr/>
          </p:nvCxnSpPr>
          <p:spPr>
            <a:xfrm>
              <a:off x="5886729" y="3729842"/>
              <a:ext cx="2506126" cy="0"/>
            </a:xfrm>
            <a:prstGeom prst="line">
              <a:avLst/>
            </a:prstGeom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9F5D341-0F83-488F-AAE7-9F6EFD9AF3A4}"/>
              </a:ext>
            </a:extLst>
          </p:cNvPr>
          <p:cNvGrpSpPr>
            <a:grpSpLocks/>
          </p:cNvGrpSpPr>
          <p:nvPr/>
        </p:nvGrpSpPr>
        <p:grpSpPr bwMode="auto">
          <a:xfrm>
            <a:off x="1173203" y="4859685"/>
            <a:ext cx="2905985" cy="765175"/>
            <a:chOff x="5881007" y="3729842"/>
            <a:chExt cx="2517569" cy="853819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" name="Arredondar Retângulo em um Canto Diagonal 13">
              <a:extLst>
                <a:ext uri="{FF2B5EF4-FFF2-40B4-BE49-F238E27FC236}">
                  <a16:creationId xmlns:a16="http://schemas.microsoft.com/office/drawing/2014/main" id="{A42B1A42-5342-4059-8487-F2F9917DF7A4}"/>
                </a:ext>
              </a:extLst>
            </p:cNvPr>
            <p:cNvSpPr/>
            <p:nvPr/>
          </p:nvSpPr>
          <p:spPr>
            <a:xfrm>
              <a:off x="5881007" y="3800698"/>
              <a:ext cx="2517569" cy="782963"/>
            </a:xfrm>
            <a:prstGeom prst="round2DiagRect">
              <a:avLst>
                <a:gd name="adj1" fmla="val 9946"/>
                <a:gd name="adj2" fmla="val 0"/>
              </a:avLst>
            </a:prstGeom>
            <a:gradFill flip="none" rotWithShape="1">
              <a:gsLst>
                <a:gs pos="0">
                  <a:srgbClr val="DECC12"/>
                </a:gs>
                <a:gs pos="50000">
                  <a:srgbClr val="DECC12"/>
                </a:gs>
                <a:gs pos="100000">
                  <a:srgbClr val="DECC12">
                    <a:lumMod val="80000"/>
                  </a:srgbClr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pt-BR" dirty="0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E82B5F7E-749E-47FE-B54E-44D0E7B79358}"/>
                </a:ext>
              </a:extLst>
            </p:cNvPr>
            <p:cNvCxnSpPr/>
            <p:nvPr/>
          </p:nvCxnSpPr>
          <p:spPr>
            <a:xfrm>
              <a:off x="5886729" y="3729842"/>
              <a:ext cx="2506126" cy="0"/>
            </a:xfrm>
            <a:prstGeom prst="line">
              <a:avLst/>
            </a:prstGeom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9C6315-A340-4E46-BC6D-64495158E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203" y="5015261"/>
            <a:ext cx="28993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Receita bruta anual de    até R$ 81 mil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4B3651-72A1-4442-9718-65C692FB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95" y="5000973"/>
            <a:ext cx="32500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Receita bruta anual de      R$ 81 mil a R$ 360 mil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E528FD-5654-4F74-8BD1-B91DAA60F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94" y="4993759"/>
            <a:ext cx="35180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Receita bruta anual de      R$ 360 mil a R$ 4,8 milhões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2547BC2-EDF7-443E-B4D3-86E78B8FD7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82" y="2880919"/>
            <a:ext cx="2605121" cy="19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725EEA0-760C-42B3-AB60-6793B46C1F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83" y="2172123"/>
            <a:ext cx="6369576" cy="11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939B82C-EE60-469C-9568-513D8284D5D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3" y="1290407"/>
            <a:ext cx="10364821" cy="12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1A52CA5-837C-4EC0-B6A9-E5C01501F8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0094" y="2173635"/>
            <a:ext cx="4034339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C391557-2DB2-4ACD-9B7F-472B5451CA2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5844" y="2899123"/>
            <a:ext cx="3806353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15DCA4-5B05-4D1B-B10E-088D2DC13E58}"/>
              </a:ext>
            </a:extLst>
          </p:cNvPr>
          <p:cNvSpPr txBox="1"/>
          <p:nvPr/>
        </p:nvSpPr>
        <p:spPr>
          <a:xfrm>
            <a:off x="668489" y="58057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7F3C7CF-07BC-4592-B4E1-B9C13F15051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26450" y="1268760"/>
            <a:ext cx="4490308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206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6">
            <a:extLst>
              <a:ext uri="{FF2B5EF4-FFF2-40B4-BE49-F238E27FC236}">
                <a16:creationId xmlns:a16="http://schemas.microsoft.com/office/drawing/2014/main" id="{DF61F8EF-7904-479D-AFAD-23176BE8403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-899886" y="-768626"/>
            <a:ext cx="6712286" cy="11093252"/>
            <a:chOff x="1624" y="2350"/>
            <a:chExt cx="509" cy="86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" name="Freeform 237">
              <a:extLst>
                <a:ext uri="{FF2B5EF4-FFF2-40B4-BE49-F238E27FC236}">
                  <a16:creationId xmlns:a16="http://schemas.microsoft.com/office/drawing/2014/main" id="{368343CE-4B50-46AB-8095-A33F50464E8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9" y="3154"/>
              <a:ext cx="23" cy="27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7" y="12"/>
                </a:cxn>
                <a:cxn ang="0">
                  <a:pos x="17" y="17"/>
                </a:cxn>
                <a:cxn ang="0">
                  <a:pos x="28" y="10"/>
                </a:cxn>
                <a:cxn ang="0">
                  <a:pos x="33" y="23"/>
                </a:cxn>
                <a:cxn ang="0">
                  <a:pos x="41" y="23"/>
                </a:cxn>
                <a:cxn ang="0">
                  <a:pos x="41" y="7"/>
                </a:cxn>
                <a:cxn ang="0">
                  <a:pos x="43" y="1"/>
                </a:cxn>
                <a:cxn ang="0">
                  <a:pos x="53" y="15"/>
                </a:cxn>
                <a:cxn ang="0">
                  <a:pos x="43" y="39"/>
                </a:cxn>
                <a:cxn ang="0">
                  <a:pos x="45" y="60"/>
                </a:cxn>
                <a:cxn ang="0">
                  <a:pos x="53" y="72"/>
                </a:cxn>
                <a:cxn ang="0">
                  <a:pos x="80" y="61"/>
                </a:cxn>
                <a:cxn ang="0">
                  <a:pos x="100" y="64"/>
                </a:cxn>
                <a:cxn ang="0">
                  <a:pos x="115" y="70"/>
                </a:cxn>
                <a:cxn ang="0">
                  <a:pos x="92" y="97"/>
                </a:cxn>
                <a:cxn ang="0">
                  <a:pos x="77" y="99"/>
                </a:cxn>
                <a:cxn ang="0">
                  <a:pos x="74" y="107"/>
                </a:cxn>
                <a:cxn ang="0">
                  <a:pos x="66" y="107"/>
                </a:cxn>
                <a:cxn ang="0">
                  <a:pos x="63" y="117"/>
                </a:cxn>
                <a:cxn ang="0">
                  <a:pos x="59" y="128"/>
                </a:cxn>
                <a:cxn ang="0">
                  <a:pos x="53" y="131"/>
                </a:cxn>
                <a:cxn ang="0">
                  <a:pos x="26" y="106"/>
                </a:cxn>
                <a:cxn ang="0">
                  <a:pos x="43" y="108"/>
                </a:cxn>
                <a:cxn ang="0">
                  <a:pos x="49" y="99"/>
                </a:cxn>
                <a:cxn ang="0">
                  <a:pos x="39" y="83"/>
                </a:cxn>
                <a:cxn ang="0">
                  <a:pos x="33" y="93"/>
                </a:cxn>
                <a:cxn ang="0">
                  <a:pos x="20" y="86"/>
                </a:cxn>
                <a:cxn ang="0">
                  <a:pos x="10" y="77"/>
                </a:cxn>
                <a:cxn ang="0">
                  <a:pos x="7" y="66"/>
                </a:cxn>
                <a:cxn ang="0">
                  <a:pos x="0" y="66"/>
                </a:cxn>
                <a:cxn ang="0">
                  <a:pos x="1" y="50"/>
                </a:cxn>
                <a:cxn ang="0">
                  <a:pos x="1" y="31"/>
                </a:cxn>
              </a:cxnLst>
              <a:rect l="0" t="0" r="r" b="b"/>
              <a:pathLst>
                <a:path w="115" h="134">
                  <a:moveTo>
                    <a:pt x="2" y="17"/>
                  </a:moveTo>
                  <a:lnTo>
                    <a:pt x="4" y="17"/>
                  </a:lnTo>
                  <a:lnTo>
                    <a:pt x="5" y="13"/>
                  </a:lnTo>
                  <a:lnTo>
                    <a:pt x="7" y="12"/>
                  </a:lnTo>
                  <a:lnTo>
                    <a:pt x="12" y="16"/>
                  </a:lnTo>
                  <a:lnTo>
                    <a:pt x="17" y="17"/>
                  </a:lnTo>
                  <a:lnTo>
                    <a:pt x="22" y="12"/>
                  </a:lnTo>
                  <a:lnTo>
                    <a:pt x="28" y="10"/>
                  </a:lnTo>
                  <a:lnTo>
                    <a:pt x="32" y="13"/>
                  </a:lnTo>
                  <a:lnTo>
                    <a:pt x="33" y="23"/>
                  </a:lnTo>
                  <a:lnTo>
                    <a:pt x="36" y="27"/>
                  </a:lnTo>
                  <a:lnTo>
                    <a:pt x="41" y="23"/>
                  </a:lnTo>
                  <a:lnTo>
                    <a:pt x="44" y="11"/>
                  </a:lnTo>
                  <a:lnTo>
                    <a:pt x="41" y="7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50" y="6"/>
                  </a:lnTo>
                  <a:lnTo>
                    <a:pt x="53" y="15"/>
                  </a:lnTo>
                  <a:lnTo>
                    <a:pt x="54" y="27"/>
                  </a:lnTo>
                  <a:lnTo>
                    <a:pt x="43" y="39"/>
                  </a:lnTo>
                  <a:lnTo>
                    <a:pt x="37" y="55"/>
                  </a:lnTo>
                  <a:lnTo>
                    <a:pt x="45" y="60"/>
                  </a:lnTo>
                  <a:lnTo>
                    <a:pt x="52" y="66"/>
                  </a:lnTo>
                  <a:lnTo>
                    <a:pt x="53" y="72"/>
                  </a:lnTo>
                  <a:lnTo>
                    <a:pt x="63" y="80"/>
                  </a:lnTo>
                  <a:lnTo>
                    <a:pt x="80" y="61"/>
                  </a:lnTo>
                  <a:lnTo>
                    <a:pt x="87" y="61"/>
                  </a:lnTo>
                  <a:lnTo>
                    <a:pt x="100" y="64"/>
                  </a:lnTo>
                  <a:lnTo>
                    <a:pt x="112" y="63"/>
                  </a:lnTo>
                  <a:lnTo>
                    <a:pt x="115" y="70"/>
                  </a:lnTo>
                  <a:lnTo>
                    <a:pt x="115" y="79"/>
                  </a:lnTo>
                  <a:lnTo>
                    <a:pt x="92" y="97"/>
                  </a:lnTo>
                  <a:lnTo>
                    <a:pt x="85" y="102"/>
                  </a:lnTo>
                  <a:lnTo>
                    <a:pt x="77" y="99"/>
                  </a:lnTo>
                  <a:lnTo>
                    <a:pt x="74" y="101"/>
                  </a:lnTo>
                  <a:lnTo>
                    <a:pt x="74" y="107"/>
                  </a:lnTo>
                  <a:lnTo>
                    <a:pt x="71" y="109"/>
                  </a:lnTo>
                  <a:lnTo>
                    <a:pt x="66" y="107"/>
                  </a:lnTo>
                  <a:lnTo>
                    <a:pt x="60" y="110"/>
                  </a:lnTo>
                  <a:lnTo>
                    <a:pt x="63" y="117"/>
                  </a:lnTo>
                  <a:lnTo>
                    <a:pt x="59" y="120"/>
                  </a:lnTo>
                  <a:lnTo>
                    <a:pt x="59" y="128"/>
                  </a:lnTo>
                  <a:lnTo>
                    <a:pt x="61" y="134"/>
                  </a:lnTo>
                  <a:lnTo>
                    <a:pt x="53" y="131"/>
                  </a:lnTo>
                  <a:lnTo>
                    <a:pt x="28" y="108"/>
                  </a:lnTo>
                  <a:lnTo>
                    <a:pt x="26" y="106"/>
                  </a:lnTo>
                  <a:lnTo>
                    <a:pt x="34" y="104"/>
                  </a:lnTo>
                  <a:lnTo>
                    <a:pt x="43" y="108"/>
                  </a:lnTo>
                  <a:lnTo>
                    <a:pt x="49" y="106"/>
                  </a:lnTo>
                  <a:lnTo>
                    <a:pt x="49" y="99"/>
                  </a:lnTo>
                  <a:lnTo>
                    <a:pt x="44" y="95"/>
                  </a:lnTo>
                  <a:lnTo>
                    <a:pt x="39" y="83"/>
                  </a:lnTo>
                  <a:lnTo>
                    <a:pt x="37" y="88"/>
                  </a:lnTo>
                  <a:lnTo>
                    <a:pt x="33" y="93"/>
                  </a:lnTo>
                  <a:lnTo>
                    <a:pt x="17" y="92"/>
                  </a:lnTo>
                  <a:lnTo>
                    <a:pt x="20" y="86"/>
                  </a:lnTo>
                  <a:lnTo>
                    <a:pt x="20" y="81"/>
                  </a:lnTo>
                  <a:lnTo>
                    <a:pt x="10" y="77"/>
                  </a:lnTo>
                  <a:lnTo>
                    <a:pt x="7" y="74"/>
                  </a:lnTo>
                  <a:lnTo>
                    <a:pt x="7" y="66"/>
                  </a:lnTo>
                  <a:lnTo>
                    <a:pt x="6" y="65"/>
                  </a:lnTo>
                  <a:lnTo>
                    <a:pt x="0" y="66"/>
                  </a:lnTo>
                  <a:lnTo>
                    <a:pt x="1" y="60"/>
                  </a:lnTo>
                  <a:lnTo>
                    <a:pt x="1" y="50"/>
                  </a:lnTo>
                  <a:lnTo>
                    <a:pt x="2" y="40"/>
                  </a:lnTo>
                  <a:lnTo>
                    <a:pt x="1" y="31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" name="Freeform 238">
              <a:extLst>
                <a:ext uri="{FF2B5EF4-FFF2-40B4-BE49-F238E27FC236}">
                  <a16:creationId xmlns:a16="http://schemas.microsoft.com/office/drawing/2014/main" id="{4D7F1122-C6B7-470D-9254-32F2793819D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2" y="2353"/>
              <a:ext cx="148" cy="126"/>
            </a:xfrm>
            <a:custGeom>
              <a:avLst/>
              <a:gdLst/>
              <a:ahLst/>
              <a:cxnLst>
                <a:cxn ang="0">
                  <a:pos x="84" y="47"/>
                </a:cxn>
                <a:cxn ang="0">
                  <a:pos x="97" y="77"/>
                </a:cxn>
                <a:cxn ang="0">
                  <a:pos x="73" y="133"/>
                </a:cxn>
                <a:cxn ang="0">
                  <a:pos x="98" y="176"/>
                </a:cxn>
                <a:cxn ang="0">
                  <a:pos x="126" y="148"/>
                </a:cxn>
                <a:cxn ang="0">
                  <a:pos x="108" y="74"/>
                </a:cxn>
                <a:cxn ang="0">
                  <a:pos x="196" y="42"/>
                </a:cxn>
                <a:cxn ang="0">
                  <a:pos x="169" y="27"/>
                </a:cxn>
                <a:cxn ang="0">
                  <a:pos x="191" y="2"/>
                </a:cxn>
                <a:cxn ang="0">
                  <a:pos x="243" y="46"/>
                </a:cxn>
                <a:cxn ang="0">
                  <a:pos x="285" y="88"/>
                </a:cxn>
                <a:cxn ang="0">
                  <a:pos x="366" y="88"/>
                </a:cxn>
                <a:cxn ang="0">
                  <a:pos x="411" y="106"/>
                </a:cxn>
                <a:cxn ang="0">
                  <a:pos x="495" y="99"/>
                </a:cxn>
                <a:cxn ang="0">
                  <a:pos x="499" y="88"/>
                </a:cxn>
                <a:cxn ang="0">
                  <a:pos x="621" y="86"/>
                </a:cxn>
                <a:cxn ang="0">
                  <a:pos x="573" y="95"/>
                </a:cxn>
                <a:cxn ang="0">
                  <a:pos x="593" y="117"/>
                </a:cxn>
                <a:cxn ang="0">
                  <a:pos x="663" y="150"/>
                </a:cxn>
                <a:cxn ang="0">
                  <a:pos x="689" y="197"/>
                </a:cxn>
                <a:cxn ang="0">
                  <a:pos x="695" y="211"/>
                </a:cxn>
                <a:cxn ang="0">
                  <a:pos x="737" y="209"/>
                </a:cxn>
                <a:cxn ang="0">
                  <a:pos x="728" y="231"/>
                </a:cxn>
                <a:cxn ang="0">
                  <a:pos x="689" y="252"/>
                </a:cxn>
                <a:cxn ang="0">
                  <a:pos x="702" y="279"/>
                </a:cxn>
                <a:cxn ang="0">
                  <a:pos x="673" y="321"/>
                </a:cxn>
                <a:cxn ang="0">
                  <a:pos x="674" y="359"/>
                </a:cxn>
                <a:cxn ang="0">
                  <a:pos x="699" y="401"/>
                </a:cxn>
                <a:cxn ang="0">
                  <a:pos x="646" y="432"/>
                </a:cxn>
                <a:cxn ang="0">
                  <a:pos x="568" y="459"/>
                </a:cxn>
                <a:cxn ang="0">
                  <a:pos x="474" y="437"/>
                </a:cxn>
                <a:cxn ang="0">
                  <a:pos x="497" y="467"/>
                </a:cxn>
                <a:cxn ang="0">
                  <a:pos x="501" y="524"/>
                </a:cxn>
                <a:cxn ang="0">
                  <a:pos x="546" y="550"/>
                </a:cxn>
                <a:cxn ang="0">
                  <a:pos x="518" y="565"/>
                </a:cxn>
                <a:cxn ang="0">
                  <a:pos x="486" y="593"/>
                </a:cxn>
                <a:cxn ang="0">
                  <a:pos x="452" y="607"/>
                </a:cxn>
                <a:cxn ang="0">
                  <a:pos x="402" y="631"/>
                </a:cxn>
                <a:cxn ang="0">
                  <a:pos x="361" y="612"/>
                </a:cxn>
                <a:cxn ang="0">
                  <a:pos x="321" y="532"/>
                </a:cxn>
                <a:cxn ang="0">
                  <a:pos x="328" y="492"/>
                </a:cxn>
                <a:cxn ang="0">
                  <a:pos x="315" y="459"/>
                </a:cxn>
                <a:cxn ang="0">
                  <a:pos x="299" y="419"/>
                </a:cxn>
                <a:cxn ang="0">
                  <a:pos x="314" y="357"/>
                </a:cxn>
                <a:cxn ang="0">
                  <a:pos x="314" y="330"/>
                </a:cxn>
                <a:cxn ang="0">
                  <a:pos x="253" y="337"/>
                </a:cxn>
                <a:cxn ang="0">
                  <a:pos x="217" y="338"/>
                </a:cxn>
                <a:cxn ang="0">
                  <a:pos x="169" y="289"/>
                </a:cxn>
                <a:cxn ang="0">
                  <a:pos x="90" y="287"/>
                </a:cxn>
                <a:cxn ang="0">
                  <a:pos x="52" y="229"/>
                </a:cxn>
                <a:cxn ang="0">
                  <a:pos x="31" y="196"/>
                </a:cxn>
                <a:cxn ang="0">
                  <a:pos x="14" y="140"/>
                </a:cxn>
                <a:cxn ang="0">
                  <a:pos x="79" y="29"/>
                </a:cxn>
              </a:cxnLst>
              <a:rect l="0" t="0" r="r" b="b"/>
              <a:pathLst>
                <a:path w="743" h="631">
                  <a:moveTo>
                    <a:pt x="109" y="21"/>
                  </a:moveTo>
                  <a:lnTo>
                    <a:pt x="99" y="29"/>
                  </a:lnTo>
                  <a:lnTo>
                    <a:pt x="88" y="31"/>
                  </a:lnTo>
                  <a:lnTo>
                    <a:pt x="82" y="35"/>
                  </a:lnTo>
                  <a:lnTo>
                    <a:pt x="82" y="39"/>
                  </a:lnTo>
                  <a:lnTo>
                    <a:pt x="84" y="47"/>
                  </a:lnTo>
                  <a:lnTo>
                    <a:pt x="87" y="56"/>
                  </a:lnTo>
                  <a:lnTo>
                    <a:pt x="94" y="66"/>
                  </a:lnTo>
                  <a:lnTo>
                    <a:pt x="95" y="69"/>
                  </a:lnTo>
                  <a:lnTo>
                    <a:pt x="93" y="72"/>
                  </a:lnTo>
                  <a:lnTo>
                    <a:pt x="93" y="73"/>
                  </a:lnTo>
                  <a:lnTo>
                    <a:pt x="97" y="77"/>
                  </a:lnTo>
                  <a:lnTo>
                    <a:pt x="97" y="83"/>
                  </a:lnTo>
                  <a:lnTo>
                    <a:pt x="93" y="95"/>
                  </a:lnTo>
                  <a:lnTo>
                    <a:pt x="78" y="109"/>
                  </a:lnTo>
                  <a:lnTo>
                    <a:pt x="76" y="111"/>
                  </a:lnTo>
                  <a:lnTo>
                    <a:pt x="73" y="118"/>
                  </a:lnTo>
                  <a:lnTo>
                    <a:pt x="73" y="133"/>
                  </a:lnTo>
                  <a:lnTo>
                    <a:pt x="74" y="140"/>
                  </a:lnTo>
                  <a:lnTo>
                    <a:pt x="78" y="145"/>
                  </a:lnTo>
                  <a:lnTo>
                    <a:pt x="87" y="152"/>
                  </a:lnTo>
                  <a:lnTo>
                    <a:pt x="93" y="165"/>
                  </a:lnTo>
                  <a:lnTo>
                    <a:pt x="95" y="174"/>
                  </a:lnTo>
                  <a:lnTo>
                    <a:pt x="98" y="176"/>
                  </a:lnTo>
                  <a:lnTo>
                    <a:pt x="105" y="176"/>
                  </a:lnTo>
                  <a:lnTo>
                    <a:pt x="113" y="174"/>
                  </a:lnTo>
                  <a:lnTo>
                    <a:pt x="119" y="169"/>
                  </a:lnTo>
                  <a:lnTo>
                    <a:pt x="125" y="161"/>
                  </a:lnTo>
                  <a:lnTo>
                    <a:pt x="126" y="159"/>
                  </a:lnTo>
                  <a:lnTo>
                    <a:pt x="126" y="148"/>
                  </a:lnTo>
                  <a:lnTo>
                    <a:pt x="125" y="134"/>
                  </a:lnTo>
                  <a:lnTo>
                    <a:pt x="115" y="117"/>
                  </a:lnTo>
                  <a:lnTo>
                    <a:pt x="109" y="110"/>
                  </a:lnTo>
                  <a:lnTo>
                    <a:pt x="104" y="101"/>
                  </a:lnTo>
                  <a:lnTo>
                    <a:pt x="104" y="77"/>
                  </a:lnTo>
                  <a:lnTo>
                    <a:pt x="108" y="74"/>
                  </a:lnTo>
                  <a:lnTo>
                    <a:pt x="110" y="70"/>
                  </a:lnTo>
                  <a:lnTo>
                    <a:pt x="111" y="68"/>
                  </a:lnTo>
                  <a:lnTo>
                    <a:pt x="120" y="66"/>
                  </a:lnTo>
                  <a:lnTo>
                    <a:pt x="140" y="53"/>
                  </a:lnTo>
                  <a:lnTo>
                    <a:pt x="173" y="43"/>
                  </a:lnTo>
                  <a:lnTo>
                    <a:pt x="196" y="42"/>
                  </a:lnTo>
                  <a:lnTo>
                    <a:pt x="196" y="36"/>
                  </a:lnTo>
                  <a:lnTo>
                    <a:pt x="195" y="32"/>
                  </a:lnTo>
                  <a:lnTo>
                    <a:pt x="190" y="30"/>
                  </a:lnTo>
                  <a:lnTo>
                    <a:pt x="174" y="29"/>
                  </a:lnTo>
                  <a:lnTo>
                    <a:pt x="172" y="27"/>
                  </a:lnTo>
                  <a:lnTo>
                    <a:pt x="169" y="27"/>
                  </a:lnTo>
                  <a:lnTo>
                    <a:pt x="168" y="25"/>
                  </a:lnTo>
                  <a:lnTo>
                    <a:pt x="169" y="18"/>
                  </a:lnTo>
                  <a:lnTo>
                    <a:pt x="175" y="5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191" y="2"/>
                  </a:lnTo>
                  <a:lnTo>
                    <a:pt x="192" y="4"/>
                  </a:lnTo>
                  <a:lnTo>
                    <a:pt x="201" y="29"/>
                  </a:lnTo>
                  <a:lnTo>
                    <a:pt x="201" y="29"/>
                  </a:lnTo>
                  <a:lnTo>
                    <a:pt x="207" y="40"/>
                  </a:lnTo>
                  <a:lnTo>
                    <a:pt x="223" y="42"/>
                  </a:lnTo>
                  <a:lnTo>
                    <a:pt x="243" y="46"/>
                  </a:lnTo>
                  <a:lnTo>
                    <a:pt x="246" y="46"/>
                  </a:lnTo>
                  <a:lnTo>
                    <a:pt x="260" y="50"/>
                  </a:lnTo>
                  <a:lnTo>
                    <a:pt x="271" y="56"/>
                  </a:lnTo>
                  <a:lnTo>
                    <a:pt x="276" y="61"/>
                  </a:lnTo>
                  <a:lnTo>
                    <a:pt x="280" y="77"/>
                  </a:lnTo>
                  <a:lnTo>
                    <a:pt x="285" y="88"/>
                  </a:lnTo>
                  <a:lnTo>
                    <a:pt x="286" y="90"/>
                  </a:lnTo>
                  <a:lnTo>
                    <a:pt x="292" y="95"/>
                  </a:lnTo>
                  <a:lnTo>
                    <a:pt x="303" y="95"/>
                  </a:lnTo>
                  <a:lnTo>
                    <a:pt x="329" y="90"/>
                  </a:lnTo>
                  <a:lnTo>
                    <a:pt x="340" y="91"/>
                  </a:lnTo>
                  <a:lnTo>
                    <a:pt x="366" y="88"/>
                  </a:lnTo>
                  <a:lnTo>
                    <a:pt x="395" y="88"/>
                  </a:lnTo>
                  <a:lnTo>
                    <a:pt x="398" y="89"/>
                  </a:lnTo>
                  <a:lnTo>
                    <a:pt x="401" y="91"/>
                  </a:lnTo>
                  <a:lnTo>
                    <a:pt x="405" y="97"/>
                  </a:lnTo>
                  <a:lnTo>
                    <a:pt x="405" y="101"/>
                  </a:lnTo>
                  <a:lnTo>
                    <a:pt x="411" y="106"/>
                  </a:lnTo>
                  <a:lnTo>
                    <a:pt x="422" y="112"/>
                  </a:lnTo>
                  <a:lnTo>
                    <a:pt x="432" y="115"/>
                  </a:lnTo>
                  <a:lnTo>
                    <a:pt x="450" y="115"/>
                  </a:lnTo>
                  <a:lnTo>
                    <a:pt x="476" y="110"/>
                  </a:lnTo>
                  <a:lnTo>
                    <a:pt x="484" y="106"/>
                  </a:lnTo>
                  <a:lnTo>
                    <a:pt x="495" y="99"/>
                  </a:lnTo>
                  <a:lnTo>
                    <a:pt x="512" y="99"/>
                  </a:lnTo>
                  <a:lnTo>
                    <a:pt x="523" y="96"/>
                  </a:lnTo>
                  <a:lnTo>
                    <a:pt x="527" y="94"/>
                  </a:lnTo>
                  <a:lnTo>
                    <a:pt x="525" y="91"/>
                  </a:lnTo>
                  <a:lnTo>
                    <a:pt x="506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506" y="84"/>
                  </a:lnTo>
                  <a:lnTo>
                    <a:pt x="520" y="83"/>
                  </a:lnTo>
                  <a:lnTo>
                    <a:pt x="608" y="83"/>
                  </a:lnTo>
                  <a:lnTo>
                    <a:pt x="620" y="86"/>
                  </a:lnTo>
                  <a:lnTo>
                    <a:pt x="621" y="86"/>
                  </a:lnTo>
                  <a:lnTo>
                    <a:pt x="619" y="88"/>
                  </a:lnTo>
                  <a:lnTo>
                    <a:pt x="606" y="90"/>
                  </a:lnTo>
                  <a:lnTo>
                    <a:pt x="605" y="93"/>
                  </a:lnTo>
                  <a:lnTo>
                    <a:pt x="600" y="95"/>
                  </a:lnTo>
                  <a:lnTo>
                    <a:pt x="587" y="93"/>
                  </a:lnTo>
                  <a:lnTo>
                    <a:pt x="573" y="95"/>
                  </a:lnTo>
                  <a:lnTo>
                    <a:pt x="570" y="99"/>
                  </a:lnTo>
                  <a:lnTo>
                    <a:pt x="571" y="102"/>
                  </a:lnTo>
                  <a:lnTo>
                    <a:pt x="579" y="106"/>
                  </a:lnTo>
                  <a:lnTo>
                    <a:pt x="583" y="107"/>
                  </a:lnTo>
                  <a:lnTo>
                    <a:pt x="590" y="111"/>
                  </a:lnTo>
                  <a:lnTo>
                    <a:pt x="593" y="117"/>
                  </a:lnTo>
                  <a:lnTo>
                    <a:pt x="599" y="122"/>
                  </a:lnTo>
                  <a:lnTo>
                    <a:pt x="600" y="129"/>
                  </a:lnTo>
                  <a:lnTo>
                    <a:pt x="604" y="134"/>
                  </a:lnTo>
                  <a:lnTo>
                    <a:pt x="621" y="132"/>
                  </a:lnTo>
                  <a:lnTo>
                    <a:pt x="638" y="136"/>
                  </a:lnTo>
                  <a:lnTo>
                    <a:pt x="663" y="150"/>
                  </a:lnTo>
                  <a:lnTo>
                    <a:pt x="670" y="152"/>
                  </a:lnTo>
                  <a:lnTo>
                    <a:pt x="678" y="159"/>
                  </a:lnTo>
                  <a:lnTo>
                    <a:pt x="686" y="172"/>
                  </a:lnTo>
                  <a:lnTo>
                    <a:pt x="687" y="177"/>
                  </a:lnTo>
                  <a:lnTo>
                    <a:pt x="689" y="193"/>
                  </a:lnTo>
                  <a:lnTo>
                    <a:pt x="689" y="197"/>
                  </a:lnTo>
                  <a:lnTo>
                    <a:pt x="686" y="199"/>
                  </a:lnTo>
                  <a:lnTo>
                    <a:pt x="676" y="203"/>
                  </a:lnTo>
                  <a:lnTo>
                    <a:pt x="676" y="206"/>
                  </a:lnTo>
                  <a:lnTo>
                    <a:pt x="679" y="207"/>
                  </a:lnTo>
                  <a:lnTo>
                    <a:pt x="689" y="208"/>
                  </a:lnTo>
                  <a:lnTo>
                    <a:pt x="695" y="211"/>
                  </a:lnTo>
                  <a:lnTo>
                    <a:pt x="701" y="211"/>
                  </a:lnTo>
                  <a:lnTo>
                    <a:pt x="705" y="209"/>
                  </a:lnTo>
                  <a:lnTo>
                    <a:pt x="712" y="202"/>
                  </a:lnTo>
                  <a:lnTo>
                    <a:pt x="721" y="201"/>
                  </a:lnTo>
                  <a:lnTo>
                    <a:pt x="727" y="203"/>
                  </a:lnTo>
                  <a:lnTo>
                    <a:pt x="737" y="209"/>
                  </a:lnTo>
                  <a:lnTo>
                    <a:pt x="741" y="214"/>
                  </a:lnTo>
                  <a:lnTo>
                    <a:pt x="743" y="217"/>
                  </a:lnTo>
                  <a:lnTo>
                    <a:pt x="743" y="225"/>
                  </a:lnTo>
                  <a:lnTo>
                    <a:pt x="739" y="228"/>
                  </a:lnTo>
                  <a:lnTo>
                    <a:pt x="734" y="228"/>
                  </a:lnTo>
                  <a:lnTo>
                    <a:pt x="728" y="231"/>
                  </a:lnTo>
                  <a:lnTo>
                    <a:pt x="724" y="234"/>
                  </a:lnTo>
                  <a:lnTo>
                    <a:pt x="708" y="241"/>
                  </a:lnTo>
                  <a:lnTo>
                    <a:pt x="705" y="245"/>
                  </a:lnTo>
                  <a:lnTo>
                    <a:pt x="702" y="247"/>
                  </a:lnTo>
                  <a:lnTo>
                    <a:pt x="691" y="250"/>
                  </a:lnTo>
                  <a:lnTo>
                    <a:pt x="689" y="252"/>
                  </a:lnTo>
                  <a:lnTo>
                    <a:pt x="686" y="258"/>
                  </a:lnTo>
                  <a:lnTo>
                    <a:pt x="686" y="267"/>
                  </a:lnTo>
                  <a:lnTo>
                    <a:pt x="689" y="279"/>
                  </a:lnTo>
                  <a:lnTo>
                    <a:pt x="694" y="281"/>
                  </a:lnTo>
                  <a:lnTo>
                    <a:pt x="700" y="279"/>
                  </a:lnTo>
                  <a:lnTo>
                    <a:pt x="702" y="279"/>
                  </a:lnTo>
                  <a:lnTo>
                    <a:pt x="707" y="284"/>
                  </a:lnTo>
                  <a:lnTo>
                    <a:pt x="702" y="290"/>
                  </a:lnTo>
                  <a:lnTo>
                    <a:pt x="691" y="298"/>
                  </a:lnTo>
                  <a:lnTo>
                    <a:pt x="674" y="304"/>
                  </a:lnTo>
                  <a:lnTo>
                    <a:pt x="673" y="306"/>
                  </a:lnTo>
                  <a:lnTo>
                    <a:pt x="673" y="321"/>
                  </a:lnTo>
                  <a:lnTo>
                    <a:pt x="669" y="327"/>
                  </a:lnTo>
                  <a:lnTo>
                    <a:pt x="663" y="336"/>
                  </a:lnTo>
                  <a:lnTo>
                    <a:pt x="662" y="337"/>
                  </a:lnTo>
                  <a:lnTo>
                    <a:pt x="662" y="341"/>
                  </a:lnTo>
                  <a:lnTo>
                    <a:pt x="662" y="343"/>
                  </a:lnTo>
                  <a:lnTo>
                    <a:pt x="674" y="359"/>
                  </a:lnTo>
                  <a:lnTo>
                    <a:pt x="685" y="370"/>
                  </a:lnTo>
                  <a:lnTo>
                    <a:pt x="689" y="378"/>
                  </a:lnTo>
                  <a:lnTo>
                    <a:pt x="695" y="384"/>
                  </a:lnTo>
                  <a:lnTo>
                    <a:pt x="699" y="386"/>
                  </a:lnTo>
                  <a:lnTo>
                    <a:pt x="699" y="389"/>
                  </a:lnTo>
                  <a:lnTo>
                    <a:pt x="699" y="401"/>
                  </a:lnTo>
                  <a:lnTo>
                    <a:pt x="687" y="414"/>
                  </a:lnTo>
                  <a:lnTo>
                    <a:pt x="680" y="421"/>
                  </a:lnTo>
                  <a:lnTo>
                    <a:pt x="676" y="423"/>
                  </a:lnTo>
                  <a:lnTo>
                    <a:pt x="660" y="424"/>
                  </a:lnTo>
                  <a:lnTo>
                    <a:pt x="654" y="428"/>
                  </a:lnTo>
                  <a:lnTo>
                    <a:pt x="646" y="432"/>
                  </a:lnTo>
                  <a:lnTo>
                    <a:pt x="640" y="440"/>
                  </a:lnTo>
                  <a:lnTo>
                    <a:pt x="635" y="443"/>
                  </a:lnTo>
                  <a:lnTo>
                    <a:pt x="606" y="445"/>
                  </a:lnTo>
                  <a:lnTo>
                    <a:pt x="590" y="449"/>
                  </a:lnTo>
                  <a:lnTo>
                    <a:pt x="572" y="455"/>
                  </a:lnTo>
                  <a:lnTo>
                    <a:pt x="568" y="459"/>
                  </a:lnTo>
                  <a:lnTo>
                    <a:pt x="567" y="460"/>
                  </a:lnTo>
                  <a:lnTo>
                    <a:pt x="542" y="459"/>
                  </a:lnTo>
                  <a:lnTo>
                    <a:pt x="524" y="454"/>
                  </a:lnTo>
                  <a:lnTo>
                    <a:pt x="503" y="441"/>
                  </a:lnTo>
                  <a:lnTo>
                    <a:pt x="481" y="439"/>
                  </a:lnTo>
                  <a:lnTo>
                    <a:pt x="474" y="437"/>
                  </a:lnTo>
                  <a:lnTo>
                    <a:pt x="470" y="437"/>
                  </a:lnTo>
                  <a:lnTo>
                    <a:pt x="469" y="437"/>
                  </a:lnTo>
                  <a:lnTo>
                    <a:pt x="470" y="446"/>
                  </a:lnTo>
                  <a:lnTo>
                    <a:pt x="474" y="455"/>
                  </a:lnTo>
                  <a:lnTo>
                    <a:pt x="485" y="460"/>
                  </a:lnTo>
                  <a:lnTo>
                    <a:pt x="497" y="467"/>
                  </a:lnTo>
                  <a:lnTo>
                    <a:pt x="499" y="470"/>
                  </a:lnTo>
                  <a:lnTo>
                    <a:pt x="498" y="482"/>
                  </a:lnTo>
                  <a:lnTo>
                    <a:pt x="495" y="495"/>
                  </a:lnTo>
                  <a:lnTo>
                    <a:pt x="495" y="502"/>
                  </a:lnTo>
                  <a:lnTo>
                    <a:pt x="496" y="507"/>
                  </a:lnTo>
                  <a:lnTo>
                    <a:pt x="501" y="524"/>
                  </a:lnTo>
                  <a:lnTo>
                    <a:pt x="502" y="532"/>
                  </a:lnTo>
                  <a:lnTo>
                    <a:pt x="503" y="538"/>
                  </a:lnTo>
                  <a:lnTo>
                    <a:pt x="518" y="541"/>
                  </a:lnTo>
                  <a:lnTo>
                    <a:pt x="522" y="542"/>
                  </a:lnTo>
                  <a:lnTo>
                    <a:pt x="546" y="541"/>
                  </a:lnTo>
                  <a:lnTo>
                    <a:pt x="546" y="550"/>
                  </a:lnTo>
                  <a:lnTo>
                    <a:pt x="546" y="551"/>
                  </a:lnTo>
                  <a:lnTo>
                    <a:pt x="544" y="554"/>
                  </a:lnTo>
                  <a:lnTo>
                    <a:pt x="533" y="556"/>
                  </a:lnTo>
                  <a:lnTo>
                    <a:pt x="525" y="559"/>
                  </a:lnTo>
                  <a:lnTo>
                    <a:pt x="524" y="562"/>
                  </a:lnTo>
                  <a:lnTo>
                    <a:pt x="518" y="565"/>
                  </a:lnTo>
                  <a:lnTo>
                    <a:pt x="511" y="565"/>
                  </a:lnTo>
                  <a:lnTo>
                    <a:pt x="506" y="573"/>
                  </a:lnTo>
                  <a:lnTo>
                    <a:pt x="499" y="588"/>
                  </a:lnTo>
                  <a:lnTo>
                    <a:pt x="496" y="591"/>
                  </a:lnTo>
                  <a:lnTo>
                    <a:pt x="491" y="593"/>
                  </a:lnTo>
                  <a:lnTo>
                    <a:pt x="486" y="593"/>
                  </a:lnTo>
                  <a:lnTo>
                    <a:pt x="480" y="596"/>
                  </a:lnTo>
                  <a:lnTo>
                    <a:pt x="477" y="597"/>
                  </a:lnTo>
                  <a:lnTo>
                    <a:pt x="475" y="602"/>
                  </a:lnTo>
                  <a:lnTo>
                    <a:pt x="466" y="602"/>
                  </a:lnTo>
                  <a:lnTo>
                    <a:pt x="454" y="607"/>
                  </a:lnTo>
                  <a:lnTo>
                    <a:pt x="452" y="607"/>
                  </a:lnTo>
                  <a:lnTo>
                    <a:pt x="444" y="611"/>
                  </a:lnTo>
                  <a:lnTo>
                    <a:pt x="436" y="615"/>
                  </a:lnTo>
                  <a:lnTo>
                    <a:pt x="431" y="618"/>
                  </a:lnTo>
                  <a:lnTo>
                    <a:pt x="423" y="626"/>
                  </a:lnTo>
                  <a:lnTo>
                    <a:pt x="421" y="627"/>
                  </a:lnTo>
                  <a:lnTo>
                    <a:pt x="402" y="631"/>
                  </a:lnTo>
                  <a:lnTo>
                    <a:pt x="385" y="631"/>
                  </a:lnTo>
                  <a:lnTo>
                    <a:pt x="383" y="629"/>
                  </a:lnTo>
                  <a:lnTo>
                    <a:pt x="380" y="629"/>
                  </a:lnTo>
                  <a:lnTo>
                    <a:pt x="368" y="621"/>
                  </a:lnTo>
                  <a:lnTo>
                    <a:pt x="364" y="617"/>
                  </a:lnTo>
                  <a:lnTo>
                    <a:pt x="361" y="612"/>
                  </a:lnTo>
                  <a:lnTo>
                    <a:pt x="358" y="607"/>
                  </a:lnTo>
                  <a:lnTo>
                    <a:pt x="353" y="600"/>
                  </a:lnTo>
                  <a:lnTo>
                    <a:pt x="348" y="591"/>
                  </a:lnTo>
                  <a:lnTo>
                    <a:pt x="346" y="580"/>
                  </a:lnTo>
                  <a:lnTo>
                    <a:pt x="330" y="543"/>
                  </a:lnTo>
                  <a:lnTo>
                    <a:pt x="321" y="532"/>
                  </a:lnTo>
                  <a:lnTo>
                    <a:pt x="304" y="519"/>
                  </a:lnTo>
                  <a:lnTo>
                    <a:pt x="304" y="515"/>
                  </a:lnTo>
                  <a:lnTo>
                    <a:pt x="316" y="504"/>
                  </a:lnTo>
                  <a:lnTo>
                    <a:pt x="321" y="497"/>
                  </a:lnTo>
                  <a:lnTo>
                    <a:pt x="324" y="495"/>
                  </a:lnTo>
                  <a:lnTo>
                    <a:pt x="328" y="492"/>
                  </a:lnTo>
                  <a:lnTo>
                    <a:pt x="330" y="491"/>
                  </a:lnTo>
                  <a:lnTo>
                    <a:pt x="331" y="488"/>
                  </a:lnTo>
                  <a:lnTo>
                    <a:pt x="330" y="481"/>
                  </a:lnTo>
                  <a:lnTo>
                    <a:pt x="328" y="476"/>
                  </a:lnTo>
                  <a:lnTo>
                    <a:pt x="323" y="467"/>
                  </a:lnTo>
                  <a:lnTo>
                    <a:pt x="315" y="459"/>
                  </a:lnTo>
                  <a:lnTo>
                    <a:pt x="308" y="454"/>
                  </a:lnTo>
                  <a:lnTo>
                    <a:pt x="307" y="451"/>
                  </a:lnTo>
                  <a:lnTo>
                    <a:pt x="305" y="441"/>
                  </a:lnTo>
                  <a:lnTo>
                    <a:pt x="303" y="435"/>
                  </a:lnTo>
                  <a:lnTo>
                    <a:pt x="303" y="427"/>
                  </a:lnTo>
                  <a:lnTo>
                    <a:pt x="299" y="419"/>
                  </a:lnTo>
                  <a:lnTo>
                    <a:pt x="299" y="407"/>
                  </a:lnTo>
                  <a:lnTo>
                    <a:pt x="303" y="401"/>
                  </a:lnTo>
                  <a:lnTo>
                    <a:pt x="305" y="391"/>
                  </a:lnTo>
                  <a:lnTo>
                    <a:pt x="305" y="380"/>
                  </a:lnTo>
                  <a:lnTo>
                    <a:pt x="314" y="370"/>
                  </a:lnTo>
                  <a:lnTo>
                    <a:pt x="314" y="357"/>
                  </a:lnTo>
                  <a:lnTo>
                    <a:pt x="316" y="352"/>
                  </a:lnTo>
                  <a:lnTo>
                    <a:pt x="323" y="346"/>
                  </a:lnTo>
                  <a:lnTo>
                    <a:pt x="323" y="341"/>
                  </a:lnTo>
                  <a:lnTo>
                    <a:pt x="320" y="332"/>
                  </a:lnTo>
                  <a:lnTo>
                    <a:pt x="318" y="330"/>
                  </a:lnTo>
                  <a:lnTo>
                    <a:pt x="314" y="330"/>
                  </a:lnTo>
                  <a:lnTo>
                    <a:pt x="304" y="330"/>
                  </a:lnTo>
                  <a:lnTo>
                    <a:pt x="285" y="338"/>
                  </a:lnTo>
                  <a:lnTo>
                    <a:pt x="273" y="341"/>
                  </a:lnTo>
                  <a:lnTo>
                    <a:pt x="266" y="341"/>
                  </a:lnTo>
                  <a:lnTo>
                    <a:pt x="257" y="338"/>
                  </a:lnTo>
                  <a:lnTo>
                    <a:pt x="253" y="337"/>
                  </a:lnTo>
                  <a:lnTo>
                    <a:pt x="248" y="335"/>
                  </a:lnTo>
                  <a:lnTo>
                    <a:pt x="242" y="333"/>
                  </a:lnTo>
                  <a:lnTo>
                    <a:pt x="234" y="336"/>
                  </a:lnTo>
                  <a:lnTo>
                    <a:pt x="232" y="338"/>
                  </a:lnTo>
                  <a:lnTo>
                    <a:pt x="226" y="338"/>
                  </a:lnTo>
                  <a:lnTo>
                    <a:pt x="217" y="338"/>
                  </a:lnTo>
                  <a:lnTo>
                    <a:pt x="213" y="336"/>
                  </a:lnTo>
                  <a:lnTo>
                    <a:pt x="212" y="336"/>
                  </a:lnTo>
                  <a:lnTo>
                    <a:pt x="184" y="295"/>
                  </a:lnTo>
                  <a:lnTo>
                    <a:pt x="183" y="293"/>
                  </a:lnTo>
                  <a:lnTo>
                    <a:pt x="180" y="290"/>
                  </a:lnTo>
                  <a:lnTo>
                    <a:pt x="169" y="289"/>
                  </a:lnTo>
                  <a:lnTo>
                    <a:pt x="163" y="285"/>
                  </a:lnTo>
                  <a:lnTo>
                    <a:pt x="151" y="281"/>
                  </a:lnTo>
                  <a:lnTo>
                    <a:pt x="133" y="282"/>
                  </a:lnTo>
                  <a:lnTo>
                    <a:pt x="115" y="287"/>
                  </a:lnTo>
                  <a:lnTo>
                    <a:pt x="105" y="288"/>
                  </a:lnTo>
                  <a:lnTo>
                    <a:pt x="90" y="287"/>
                  </a:lnTo>
                  <a:lnTo>
                    <a:pt x="73" y="279"/>
                  </a:lnTo>
                  <a:lnTo>
                    <a:pt x="70" y="272"/>
                  </a:lnTo>
                  <a:lnTo>
                    <a:pt x="66" y="271"/>
                  </a:lnTo>
                  <a:lnTo>
                    <a:pt x="54" y="265"/>
                  </a:lnTo>
                  <a:lnTo>
                    <a:pt x="52" y="262"/>
                  </a:lnTo>
                  <a:lnTo>
                    <a:pt x="52" y="229"/>
                  </a:lnTo>
                  <a:lnTo>
                    <a:pt x="50" y="220"/>
                  </a:lnTo>
                  <a:lnTo>
                    <a:pt x="47" y="214"/>
                  </a:lnTo>
                  <a:lnTo>
                    <a:pt x="43" y="211"/>
                  </a:lnTo>
                  <a:lnTo>
                    <a:pt x="41" y="208"/>
                  </a:lnTo>
                  <a:lnTo>
                    <a:pt x="34" y="199"/>
                  </a:lnTo>
                  <a:lnTo>
                    <a:pt x="31" y="196"/>
                  </a:lnTo>
                  <a:lnTo>
                    <a:pt x="28" y="176"/>
                  </a:lnTo>
                  <a:lnTo>
                    <a:pt x="25" y="170"/>
                  </a:lnTo>
                  <a:lnTo>
                    <a:pt x="24" y="168"/>
                  </a:lnTo>
                  <a:lnTo>
                    <a:pt x="0" y="169"/>
                  </a:lnTo>
                  <a:lnTo>
                    <a:pt x="6" y="155"/>
                  </a:lnTo>
                  <a:lnTo>
                    <a:pt x="14" y="140"/>
                  </a:lnTo>
                  <a:lnTo>
                    <a:pt x="27" y="95"/>
                  </a:lnTo>
                  <a:lnTo>
                    <a:pt x="40" y="73"/>
                  </a:lnTo>
                  <a:lnTo>
                    <a:pt x="65" y="50"/>
                  </a:lnTo>
                  <a:lnTo>
                    <a:pt x="68" y="45"/>
                  </a:lnTo>
                  <a:lnTo>
                    <a:pt x="73" y="35"/>
                  </a:lnTo>
                  <a:lnTo>
                    <a:pt x="79" y="29"/>
                  </a:lnTo>
                  <a:lnTo>
                    <a:pt x="94" y="23"/>
                  </a:lnTo>
                  <a:lnTo>
                    <a:pt x="109" y="21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Freeform 239">
              <a:extLst>
                <a:ext uri="{FF2B5EF4-FFF2-40B4-BE49-F238E27FC236}">
                  <a16:creationId xmlns:a16="http://schemas.microsoft.com/office/drawing/2014/main" id="{5E382C45-CAD6-44FE-845C-BDBED2304E7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9" y="2473"/>
              <a:ext cx="62" cy="69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47" y="18"/>
                </a:cxn>
                <a:cxn ang="0">
                  <a:pos x="189" y="41"/>
                </a:cxn>
                <a:cxn ang="0">
                  <a:pos x="194" y="57"/>
                </a:cxn>
                <a:cxn ang="0">
                  <a:pos x="209" y="62"/>
                </a:cxn>
                <a:cxn ang="0">
                  <a:pos x="222" y="60"/>
                </a:cxn>
                <a:cxn ang="0">
                  <a:pos x="253" y="62"/>
                </a:cxn>
                <a:cxn ang="0">
                  <a:pos x="259" y="54"/>
                </a:cxn>
                <a:cxn ang="0">
                  <a:pos x="271" y="56"/>
                </a:cxn>
                <a:cxn ang="0">
                  <a:pos x="284" y="65"/>
                </a:cxn>
                <a:cxn ang="0">
                  <a:pos x="304" y="76"/>
                </a:cxn>
                <a:cxn ang="0">
                  <a:pos x="291" y="78"/>
                </a:cxn>
                <a:cxn ang="0">
                  <a:pos x="295" y="89"/>
                </a:cxn>
                <a:cxn ang="0">
                  <a:pos x="302" y="103"/>
                </a:cxn>
                <a:cxn ang="0">
                  <a:pos x="311" y="125"/>
                </a:cxn>
                <a:cxn ang="0">
                  <a:pos x="302" y="126"/>
                </a:cxn>
                <a:cxn ang="0">
                  <a:pos x="280" y="165"/>
                </a:cxn>
                <a:cxn ang="0">
                  <a:pos x="260" y="186"/>
                </a:cxn>
                <a:cxn ang="0">
                  <a:pos x="241" y="207"/>
                </a:cxn>
                <a:cxn ang="0">
                  <a:pos x="216" y="221"/>
                </a:cxn>
                <a:cxn ang="0">
                  <a:pos x="162" y="239"/>
                </a:cxn>
                <a:cxn ang="0">
                  <a:pos x="152" y="247"/>
                </a:cxn>
                <a:cxn ang="0">
                  <a:pos x="146" y="266"/>
                </a:cxn>
                <a:cxn ang="0">
                  <a:pos x="140" y="269"/>
                </a:cxn>
                <a:cxn ang="0">
                  <a:pos x="134" y="265"/>
                </a:cxn>
                <a:cxn ang="0">
                  <a:pos x="120" y="286"/>
                </a:cxn>
                <a:cxn ang="0">
                  <a:pos x="118" y="320"/>
                </a:cxn>
                <a:cxn ang="0">
                  <a:pos x="114" y="329"/>
                </a:cxn>
                <a:cxn ang="0">
                  <a:pos x="97" y="340"/>
                </a:cxn>
                <a:cxn ang="0">
                  <a:pos x="78" y="344"/>
                </a:cxn>
                <a:cxn ang="0">
                  <a:pos x="71" y="330"/>
                </a:cxn>
                <a:cxn ang="0">
                  <a:pos x="60" y="321"/>
                </a:cxn>
                <a:cxn ang="0">
                  <a:pos x="46" y="318"/>
                </a:cxn>
                <a:cxn ang="0">
                  <a:pos x="33" y="314"/>
                </a:cxn>
                <a:cxn ang="0">
                  <a:pos x="21" y="320"/>
                </a:cxn>
                <a:cxn ang="0">
                  <a:pos x="17" y="304"/>
                </a:cxn>
                <a:cxn ang="0">
                  <a:pos x="15" y="297"/>
                </a:cxn>
                <a:cxn ang="0">
                  <a:pos x="28" y="290"/>
                </a:cxn>
                <a:cxn ang="0">
                  <a:pos x="32" y="276"/>
                </a:cxn>
                <a:cxn ang="0">
                  <a:pos x="28" y="264"/>
                </a:cxn>
                <a:cxn ang="0">
                  <a:pos x="27" y="261"/>
                </a:cxn>
                <a:cxn ang="0">
                  <a:pos x="40" y="254"/>
                </a:cxn>
                <a:cxn ang="0">
                  <a:pos x="53" y="243"/>
                </a:cxn>
                <a:cxn ang="0">
                  <a:pos x="59" y="213"/>
                </a:cxn>
                <a:cxn ang="0">
                  <a:pos x="53" y="205"/>
                </a:cxn>
                <a:cxn ang="0">
                  <a:pos x="45" y="197"/>
                </a:cxn>
                <a:cxn ang="0">
                  <a:pos x="30" y="217"/>
                </a:cxn>
                <a:cxn ang="0">
                  <a:pos x="21" y="210"/>
                </a:cxn>
                <a:cxn ang="0">
                  <a:pos x="2" y="199"/>
                </a:cxn>
                <a:cxn ang="0">
                  <a:pos x="0" y="164"/>
                </a:cxn>
                <a:cxn ang="0">
                  <a:pos x="1" y="130"/>
                </a:cxn>
                <a:cxn ang="0">
                  <a:pos x="17" y="120"/>
                </a:cxn>
                <a:cxn ang="0">
                  <a:pos x="26" y="97"/>
                </a:cxn>
                <a:cxn ang="0">
                  <a:pos x="40" y="72"/>
                </a:cxn>
                <a:cxn ang="0">
                  <a:pos x="44" y="60"/>
                </a:cxn>
                <a:cxn ang="0">
                  <a:pos x="42" y="33"/>
                </a:cxn>
                <a:cxn ang="0">
                  <a:pos x="66" y="27"/>
                </a:cxn>
                <a:cxn ang="0">
                  <a:pos x="71" y="24"/>
                </a:cxn>
                <a:cxn ang="0">
                  <a:pos x="88" y="9"/>
                </a:cxn>
                <a:cxn ang="0">
                  <a:pos x="103" y="7"/>
                </a:cxn>
                <a:cxn ang="0">
                  <a:pos x="109" y="0"/>
                </a:cxn>
              </a:cxnLst>
              <a:rect l="0" t="0" r="r" b="b"/>
              <a:pathLst>
                <a:path w="311" h="345">
                  <a:moveTo>
                    <a:pt x="109" y="0"/>
                  </a:moveTo>
                  <a:lnTo>
                    <a:pt x="112" y="2"/>
                  </a:lnTo>
                  <a:lnTo>
                    <a:pt x="115" y="5"/>
                  </a:lnTo>
                  <a:lnTo>
                    <a:pt x="147" y="18"/>
                  </a:lnTo>
                  <a:lnTo>
                    <a:pt x="177" y="33"/>
                  </a:lnTo>
                  <a:lnTo>
                    <a:pt x="189" y="41"/>
                  </a:lnTo>
                  <a:lnTo>
                    <a:pt x="191" y="46"/>
                  </a:lnTo>
                  <a:lnTo>
                    <a:pt x="194" y="57"/>
                  </a:lnTo>
                  <a:lnTo>
                    <a:pt x="196" y="61"/>
                  </a:lnTo>
                  <a:lnTo>
                    <a:pt x="209" y="62"/>
                  </a:lnTo>
                  <a:lnTo>
                    <a:pt x="217" y="60"/>
                  </a:lnTo>
                  <a:lnTo>
                    <a:pt x="222" y="60"/>
                  </a:lnTo>
                  <a:lnTo>
                    <a:pt x="243" y="62"/>
                  </a:lnTo>
                  <a:lnTo>
                    <a:pt x="253" y="62"/>
                  </a:lnTo>
                  <a:lnTo>
                    <a:pt x="254" y="60"/>
                  </a:lnTo>
                  <a:lnTo>
                    <a:pt x="259" y="54"/>
                  </a:lnTo>
                  <a:lnTo>
                    <a:pt x="264" y="54"/>
                  </a:lnTo>
                  <a:lnTo>
                    <a:pt x="271" y="56"/>
                  </a:lnTo>
                  <a:lnTo>
                    <a:pt x="277" y="62"/>
                  </a:lnTo>
                  <a:lnTo>
                    <a:pt x="284" y="65"/>
                  </a:lnTo>
                  <a:lnTo>
                    <a:pt x="298" y="76"/>
                  </a:lnTo>
                  <a:lnTo>
                    <a:pt x="304" y="76"/>
                  </a:lnTo>
                  <a:lnTo>
                    <a:pt x="302" y="78"/>
                  </a:lnTo>
                  <a:lnTo>
                    <a:pt x="291" y="78"/>
                  </a:lnTo>
                  <a:lnTo>
                    <a:pt x="290" y="87"/>
                  </a:lnTo>
                  <a:lnTo>
                    <a:pt x="295" y="89"/>
                  </a:lnTo>
                  <a:lnTo>
                    <a:pt x="297" y="92"/>
                  </a:lnTo>
                  <a:lnTo>
                    <a:pt x="302" y="103"/>
                  </a:lnTo>
                  <a:lnTo>
                    <a:pt x="303" y="108"/>
                  </a:lnTo>
                  <a:lnTo>
                    <a:pt x="311" y="125"/>
                  </a:lnTo>
                  <a:lnTo>
                    <a:pt x="311" y="126"/>
                  </a:lnTo>
                  <a:lnTo>
                    <a:pt x="302" y="126"/>
                  </a:lnTo>
                  <a:lnTo>
                    <a:pt x="295" y="141"/>
                  </a:lnTo>
                  <a:lnTo>
                    <a:pt x="280" y="165"/>
                  </a:lnTo>
                  <a:lnTo>
                    <a:pt x="268" y="180"/>
                  </a:lnTo>
                  <a:lnTo>
                    <a:pt x="260" y="186"/>
                  </a:lnTo>
                  <a:lnTo>
                    <a:pt x="250" y="195"/>
                  </a:lnTo>
                  <a:lnTo>
                    <a:pt x="241" y="207"/>
                  </a:lnTo>
                  <a:lnTo>
                    <a:pt x="232" y="213"/>
                  </a:lnTo>
                  <a:lnTo>
                    <a:pt x="216" y="221"/>
                  </a:lnTo>
                  <a:lnTo>
                    <a:pt x="180" y="232"/>
                  </a:lnTo>
                  <a:lnTo>
                    <a:pt x="162" y="239"/>
                  </a:lnTo>
                  <a:lnTo>
                    <a:pt x="155" y="244"/>
                  </a:lnTo>
                  <a:lnTo>
                    <a:pt x="152" y="247"/>
                  </a:lnTo>
                  <a:lnTo>
                    <a:pt x="147" y="256"/>
                  </a:lnTo>
                  <a:lnTo>
                    <a:pt x="146" y="266"/>
                  </a:lnTo>
                  <a:lnTo>
                    <a:pt x="142" y="269"/>
                  </a:lnTo>
                  <a:lnTo>
                    <a:pt x="140" y="269"/>
                  </a:lnTo>
                  <a:lnTo>
                    <a:pt x="136" y="265"/>
                  </a:lnTo>
                  <a:lnTo>
                    <a:pt x="134" y="265"/>
                  </a:lnTo>
                  <a:lnTo>
                    <a:pt x="134" y="266"/>
                  </a:lnTo>
                  <a:lnTo>
                    <a:pt x="120" y="286"/>
                  </a:lnTo>
                  <a:lnTo>
                    <a:pt x="118" y="299"/>
                  </a:lnTo>
                  <a:lnTo>
                    <a:pt x="118" y="320"/>
                  </a:lnTo>
                  <a:lnTo>
                    <a:pt x="115" y="328"/>
                  </a:lnTo>
                  <a:lnTo>
                    <a:pt x="114" y="329"/>
                  </a:lnTo>
                  <a:lnTo>
                    <a:pt x="104" y="333"/>
                  </a:lnTo>
                  <a:lnTo>
                    <a:pt x="97" y="340"/>
                  </a:lnTo>
                  <a:lnTo>
                    <a:pt x="86" y="345"/>
                  </a:lnTo>
                  <a:lnTo>
                    <a:pt x="78" y="344"/>
                  </a:lnTo>
                  <a:lnTo>
                    <a:pt x="73" y="336"/>
                  </a:lnTo>
                  <a:lnTo>
                    <a:pt x="71" y="330"/>
                  </a:lnTo>
                  <a:lnTo>
                    <a:pt x="66" y="321"/>
                  </a:lnTo>
                  <a:lnTo>
                    <a:pt x="60" y="321"/>
                  </a:lnTo>
                  <a:lnTo>
                    <a:pt x="50" y="321"/>
                  </a:lnTo>
                  <a:lnTo>
                    <a:pt x="46" y="318"/>
                  </a:lnTo>
                  <a:lnTo>
                    <a:pt x="43" y="314"/>
                  </a:lnTo>
                  <a:lnTo>
                    <a:pt x="33" y="314"/>
                  </a:lnTo>
                  <a:lnTo>
                    <a:pt x="26" y="319"/>
                  </a:lnTo>
                  <a:lnTo>
                    <a:pt x="21" y="320"/>
                  </a:lnTo>
                  <a:lnTo>
                    <a:pt x="18" y="318"/>
                  </a:lnTo>
                  <a:lnTo>
                    <a:pt x="17" y="304"/>
                  </a:lnTo>
                  <a:lnTo>
                    <a:pt x="15" y="299"/>
                  </a:lnTo>
                  <a:lnTo>
                    <a:pt x="15" y="297"/>
                  </a:lnTo>
                  <a:lnTo>
                    <a:pt x="18" y="292"/>
                  </a:lnTo>
                  <a:lnTo>
                    <a:pt x="28" y="290"/>
                  </a:lnTo>
                  <a:lnTo>
                    <a:pt x="33" y="285"/>
                  </a:lnTo>
                  <a:lnTo>
                    <a:pt x="32" y="276"/>
                  </a:lnTo>
                  <a:lnTo>
                    <a:pt x="30" y="274"/>
                  </a:lnTo>
                  <a:lnTo>
                    <a:pt x="28" y="264"/>
                  </a:lnTo>
                  <a:lnTo>
                    <a:pt x="27" y="264"/>
                  </a:lnTo>
                  <a:lnTo>
                    <a:pt x="27" y="261"/>
                  </a:lnTo>
                  <a:lnTo>
                    <a:pt x="30" y="258"/>
                  </a:lnTo>
                  <a:lnTo>
                    <a:pt x="40" y="254"/>
                  </a:lnTo>
                  <a:lnTo>
                    <a:pt x="46" y="250"/>
                  </a:lnTo>
                  <a:lnTo>
                    <a:pt x="53" y="243"/>
                  </a:lnTo>
                  <a:lnTo>
                    <a:pt x="55" y="237"/>
                  </a:lnTo>
                  <a:lnTo>
                    <a:pt x="59" y="213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191"/>
                  </a:lnTo>
                  <a:lnTo>
                    <a:pt x="45" y="197"/>
                  </a:lnTo>
                  <a:lnTo>
                    <a:pt x="37" y="210"/>
                  </a:lnTo>
                  <a:lnTo>
                    <a:pt x="30" y="217"/>
                  </a:lnTo>
                  <a:lnTo>
                    <a:pt x="26" y="215"/>
                  </a:lnTo>
                  <a:lnTo>
                    <a:pt x="21" y="210"/>
                  </a:lnTo>
                  <a:lnTo>
                    <a:pt x="11" y="206"/>
                  </a:lnTo>
                  <a:lnTo>
                    <a:pt x="2" y="199"/>
                  </a:lnTo>
                  <a:lnTo>
                    <a:pt x="0" y="173"/>
                  </a:lnTo>
                  <a:lnTo>
                    <a:pt x="0" y="164"/>
                  </a:lnTo>
                  <a:lnTo>
                    <a:pt x="2" y="156"/>
                  </a:lnTo>
                  <a:lnTo>
                    <a:pt x="1" y="130"/>
                  </a:lnTo>
                  <a:lnTo>
                    <a:pt x="3" y="126"/>
                  </a:lnTo>
                  <a:lnTo>
                    <a:pt x="17" y="120"/>
                  </a:lnTo>
                  <a:lnTo>
                    <a:pt x="24" y="111"/>
                  </a:lnTo>
                  <a:lnTo>
                    <a:pt x="26" y="97"/>
                  </a:lnTo>
                  <a:lnTo>
                    <a:pt x="28" y="89"/>
                  </a:lnTo>
                  <a:lnTo>
                    <a:pt x="40" y="72"/>
                  </a:lnTo>
                  <a:lnTo>
                    <a:pt x="44" y="66"/>
                  </a:lnTo>
                  <a:lnTo>
                    <a:pt x="44" y="60"/>
                  </a:lnTo>
                  <a:lnTo>
                    <a:pt x="42" y="46"/>
                  </a:lnTo>
                  <a:lnTo>
                    <a:pt x="42" y="33"/>
                  </a:lnTo>
                  <a:lnTo>
                    <a:pt x="46" y="27"/>
                  </a:lnTo>
                  <a:lnTo>
                    <a:pt x="66" y="27"/>
                  </a:lnTo>
                  <a:lnTo>
                    <a:pt x="67" y="27"/>
                  </a:lnTo>
                  <a:lnTo>
                    <a:pt x="71" y="24"/>
                  </a:lnTo>
                  <a:lnTo>
                    <a:pt x="82" y="13"/>
                  </a:lnTo>
                  <a:lnTo>
                    <a:pt x="88" y="9"/>
                  </a:lnTo>
                  <a:lnTo>
                    <a:pt x="97" y="8"/>
                  </a:lnTo>
                  <a:lnTo>
                    <a:pt x="103" y="7"/>
                  </a:lnTo>
                  <a:lnTo>
                    <a:pt x="108" y="2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Freeform 240">
              <a:extLst>
                <a:ext uri="{FF2B5EF4-FFF2-40B4-BE49-F238E27FC236}">
                  <a16:creationId xmlns:a16="http://schemas.microsoft.com/office/drawing/2014/main" id="{6C24AAB0-4724-48D7-B0F1-6C33952E61F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28" y="2701"/>
              <a:ext cx="92" cy="98"/>
            </a:xfrm>
            <a:custGeom>
              <a:avLst/>
              <a:gdLst/>
              <a:ahLst/>
              <a:cxnLst>
                <a:cxn ang="0">
                  <a:pos x="8" y="164"/>
                </a:cxn>
                <a:cxn ang="0">
                  <a:pos x="19" y="117"/>
                </a:cxn>
                <a:cxn ang="0">
                  <a:pos x="18" y="87"/>
                </a:cxn>
                <a:cxn ang="0">
                  <a:pos x="29" y="66"/>
                </a:cxn>
                <a:cxn ang="0">
                  <a:pos x="43" y="35"/>
                </a:cxn>
                <a:cxn ang="0">
                  <a:pos x="64" y="25"/>
                </a:cxn>
                <a:cxn ang="0">
                  <a:pos x="121" y="8"/>
                </a:cxn>
                <a:cxn ang="0">
                  <a:pos x="156" y="0"/>
                </a:cxn>
                <a:cxn ang="0">
                  <a:pos x="212" y="3"/>
                </a:cxn>
                <a:cxn ang="0">
                  <a:pos x="232" y="19"/>
                </a:cxn>
                <a:cxn ang="0">
                  <a:pos x="248" y="44"/>
                </a:cxn>
                <a:cxn ang="0">
                  <a:pos x="252" y="55"/>
                </a:cxn>
                <a:cxn ang="0">
                  <a:pos x="260" y="71"/>
                </a:cxn>
                <a:cxn ang="0">
                  <a:pos x="261" y="121"/>
                </a:cxn>
                <a:cxn ang="0">
                  <a:pos x="265" y="163"/>
                </a:cxn>
                <a:cxn ang="0">
                  <a:pos x="286" y="169"/>
                </a:cxn>
                <a:cxn ang="0">
                  <a:pos x="311" y="175"/>
                </a:cxn>
                <a:cxn ang="0">
                  <a:pos x="335" y="174"/>
                </a:cxn>
                <a:cxn ang="0">
                  <a:pos x="349" y="168"/>
                </a:cxn>
                <a:cxn ang="0">
                  <a:pos x="378" y="180"/>
                </a:cxn>
                <a:cxn ang="0">
                  <a:pos x="386" y="195"/>
                </a:cxn>
                <a:cxn ang="0">
                  <a:pos x="392" y="230"/>
                </a:cxn>
                <a:cxn ang="0">
                  <a:pos x="392" y="260"/>
                </a:cxn>
                <a:cxn ang="0">
                  <a:pos x="404" y="272"/>
                </a:cxn>
                <a:cxn ang="0">
                  <a:pos x="421" y="275"/>
                </a:cxn>
                <a:cxn ang="0">
                  <a:pos x="440" y="272"/>
                </a:cxn>
                <a:cxn ang="0">
                  <a:pos x="454" y="275"/>
                </a:cxn>
                <a:cxn ang="0">
                  <a:pos x="459" y="308"/>
                </a:cxn>
                <a:cxn ang="0">
                  <a:pos x="454" y="327"/>
                </a:cxn>
                <a:cxn ang="0">
                  <a:pos x="449" y="374"/>
                </a:cxn>
                <a:cxn ang="0">
                  <a:pos x="443" y="420"/>
                </a:cxn>
                <a:cxn ang="0">
                  <a:pos x="433" y="438"/>
                </a:cxn>
                <a:cxn ang="0">
                  <a:pos x="411" y="458"/>
                </a:cxn>
                <a:cxn ang="0">
                  <a:pos x="404" y="463"/>
                </a:cxn>
                <a:cxn ang="0">
                  <a:pos x="388" y="479"/>
                </a:cxn>
                <a:cxn ang="0">
                  <a:pos x="378" y="482"/>
                </a:cxn>
                <a:cxn ang="0">
                  <a:pos x="356" y="483"/>
                </a:cxn>
                <a:cxn ang="0">
                  <a:pos x="345" y="491"/>
                </a:cxn>
                <a:cxn ang="0">
                  <a:pos x="333" y="488"/>
                </a:cxn>
                <a:cxn ang="0">
                  <a:pos x="313" y="487"/>
                </a:cxn>
                <a:cxn ang="0">
                  <a:pos x="290" y="474"/>
                </a:cxn>
                <a:cxn ang="0">
                  <a:pos x="236" y="469"/>
                </a:cxn>
                <a:cxn ang="0">
                  <a:pos x="233" y="459"/>
                </a:cxn>
                <a:cxn ang="0">
                  <a:pos x="238" y="442"/>
                </a:cxn>
                <a:cxn ang="0">
                  <a:pos x="264" y="395"/>
                </a:cxn>
                <a:cxn ang="0">
                  <a:pos x="273" y="372"/>
                </a:cxn>
                <a:cxn ang="0">
                  <a:pos x="269" y="358"/>
                </a:cxn>
                <a:cxn ang="0">
                  <a:pos x="260" y="348"/>
                </a:cxn>
                <a:cxn ang="0">
                  <a:pos x="238" y="339"/>
                </a:cxn>
                <a:cxn ang="0">
                  <a:pos x="214" y="319"/>
                </a:cxn>
                <a:cxn ang="0">
                  <a:pos x="173" y="293"/>
                </a:cxn>
                <a:cxn ang="0">
                  <a:pos x="155" y="287"/>
                </a:cxn>
                <a:cxn ang="0">
                  <a:pos x="118" y="283"/>
                </a:cxn>
                <a:cxn ang="0">
                  <a:pos x="102" y="276"/>
                </a:cxn>
                <a:cxn ang="0">
                  <a:pos x="89" y="256"/>
                </a:cxn>
                <a:cxn ang="0">
                  <a:pos x="74" y="246"/>
                </a:cxn>
                <a:cxn ang="0">
                  <a:pos x="46" y="223"/>
                </a:cxn>
                <a:cxn ang="0">
                  <a:pos x="22" y="189"/>
                </a:cxn>
                <a:cxn ang="0">
                  <a:pos x="0" y="179"/>
                </a:cxn>
              </a:cxnLst>
              <a:rect l="0" t="0" r="r" b="b"/>
              <a:pathLst>
                <a:path w="459" h="491">
                  <a:moveTo>
                    <a:pt x="0" y="179"/>
                  </a:moveTo>
                  <a:lnTo>
                    <a:pt x="8" y="164"/>
                  </a:lnTo>
                  <a:lnTo>
                    <a:pt x="19" y="124"/>
                  </a:lnTo>
                  <a:lnTo>
                    <a:pt x="19" y="117"/>
                  </a:lnTo>
                  <a:lnTo>
                    <a:pt x="18" y="113"/>
                  </a:lnTo>
                  <a:lnTo>
                    <a:pt x="18" y="87"/>
                  </a:lnTo>
                  <a:lnTo>
                    <a:pt x="18" y="84"/>
                  </a:lnTo>
                  <a:lnTo>
                    <a:pt x="29" y="66"/>
                  </a:lnTo>
                  <a:lnTo>
                    <a:pt x="40" y="50"/>
                  </a:lnTo>
                  <a:lnTo>
                    <a:pt x="43" y="35"/>
                  </a:lnTo>
                  <a:lnTo>
                    <a:pt x="45" y="29"/>
                  </a:lnTo>
                  <a:lnTo>
                    <a:pt x="64" y="25"/>
                  </a:lnTo>
                  <a:lnTo>
                    <a:pt x="118" y="8"/>
                  </a:lnTo>
                  <a:lnTo>
                    <a:pt x="121" y="8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99" y="0"/>
                  </a:lnTo>
                  <a:lnTo>
                    <a:pt x="212" y="3"/>
                  </a:lnTo>
                  <a:lnTo>
                    <a:pt x="222" y="11"/>
                  </a:lnTo>
                  <a:lnTo>
                    <a:pt x="232" y="19"/>
                  </a:lnTo>
                  <a:lnTo>
                    <a:pt x="247" y="40"/>
                  </a:lnTo>
                  <a:lnTo>
                    <a:pt x="248" y="44"/>
                  </a:lnTo>
                  <a:lnTo>
                    <a:pt x="254" y="50"/>
                  </a:lnTo>
                  <a:lnTo>
                    <a:pt x="252" y="55"/>
                  </a:lnTo>
                  <a:lnTo>
                    <a:pt x="252" y="57"/>
                  </a:lnTo>
                  <a:lnTo>
                    <a:pt x="260" y="71"/>
                  </a:lnTo>
                  <a:lnTo>
                    <a:pt x="261" y="73"/>
                  </a:lnTo>
                  <a:lnTo>
                    <a:pt x="261" y="121"/>
                  </a:lnTo>
                  <a:lnTo>
                    <a:pt x="261" y="154"/>
                  </a:lnTo>
                  <a:lnTo>
                    <a:pt x="265" y="163"/>
                  </a:lnTo>
                  <a:lnTo>
                    <a:pt x="271" y="165"/>
                  </a:lnTo>
                  <a:lnTo>
                    <a:pt x="286" y="169"/>
                  </a:lnTo>
                  <a:lnTo>
                    <a:pt x="293" y="173"/>
                  </a:lnTo>
                  <a:lnTo>
                    <a:pt x="311" y="175"/>
                  </a:lnTo>
                  <a:lnTo>
                    <a:pt x="323" y="175"/>
                  </a:lnTo>
                  <a:lnTo>
                    <a:pt x="335" y="174"/>
                  </a:lnTo>
                  <a:lnTo>
                    <a:pt x="340" y="171"/>
                  </a:lnTo>
                  <a:lnTo>
                    <a:pt x="349" y="168"/>
                  </a:lnTo>
                  <a:lnTo>
                    <a:pt x="355" y="173"/>
                  </a:lnTo>
                  <a:lnTo>
                    <a:pt x="378" y="180"/>
                  </a:lnTo>
                  <a:lnTo>
                    <a:pt x="384" y="189"/>
                  </a:lnTo>
                  <a:lnTo>
                    <a:pt x="386" y="195"/>
                  </a:lnTo>
                  <a:lnTo>
                    <a:pt x="388" y="218"/>
                  </a:lnTo>
                  <a:lnTo>
                    <a:pt x="392" y="230"/>
                  </a:lnTo>
                  <a:lnTo>
                    <a:pt x="390" y="255"/>
                  </a:lnTo>
                  <a:lnTo>
                    <a:pt x="392" y="260"/>
                  </a:lnTo>
                  <a:lnTo>
                    <a:pt x="397" y="267"/>
                  </a:lnTo>
                  <a:lnTo>
                    <a:pt x="404" y="272"/>
                  </a:lnTo>
                  <a:lnTo>
                    <a:pt x="411" y="275"/>
                  </a:lnTo>
                  <a:lnTo>
                    <a:pt x="421" y="275"/>
                  </a:lnTo>
                  <a:lnTo>
                    <a:pt x="426" y="272"/>
                  </a:lnTo>
                  <a:lnTo>
                    <a:pt x="440" y="272"/>
                  </a:lnTo>
                  <a:lnTo>
                    <a:pt x="449" y="270"/>
                  </a:lnTo>
                  <a:lnTo>
                    <a:pt x="454" y="275"/>
                  </a:lnTo>
                  <a:lnTo>
                    <a:pt x="459" y="283"/>
                  </a:lnTo>
                  <a:lnTo>
                    <a:pt x="459" y="308"/>
                  </a:lnTo>
                  <a:lnTo>
                    <a:pt x="458" y="311"/>
                  </a:lnTo>
                  <a:lnTo>
                    <a:pt x="454" y="327"/>
                  </a:lnTo>
                  <a:lnTo>
                    <a:pt x="451" y="353"/>
                  </a:lnTo>
                  <a:lnTo>
                    <a:pt x="449" y="374"/>
                  </a:lnTo>
                  <a:lnTo>
                    <a:pt x="446" y="404"/>
                  </a:lnTo>
                  <a:lnTo>
                    <a:pt x="443" y="420"/>
                  </a:lnTo>
                  <a:lnTo>
                    <a:pt x="440" y="428"/>
                  </a:lnTo>
                  <a:lnTo>
                    <a:pt x="433" y="438"/>
                  </a:lnTo>
                  <a:lnTo>
                    <a:pt x="425" y="447"/>
                  </a:lnTo>
                  <a:lnTo>
                    <a:pt x="411" y="458"/>
                  </a:lnTo>
                  <a:lnTo>
                    <a:pt x="409" y="461"/>
                  </a:lnTo>
                  <a:lnTo>
                    <a:pt x="404" y="463"/>
                  </a:lnTo>
                  <a:lnTo>
                    <a:pt x="390" y="475"/>
                  </a:lnTo>
                  <a:lnTo>
                    <a:pt x="388" y="479"/>
                  </a:lnTo>
                  <a:lnTo>
                    <a:pt x="386" y="480"/>
                  </a:lnTo>
                  <a:lnTo>
                    <a:pt x="378" y="482"/>
                  </a:lnTo>
                  <a:lnTo>
                    <a:pt x="363" y="480"/>
                  </a:lnTo>
                  <a:lnTo>
                    <a:pt x="356" y="483"/>
                  </a:lnTo>
                  <a:lnTo>
                    <a:pt x="352" y="488"/>
                  </a:lnTo>
                  <a:lnTo>
                    <a:pt x="345" y="491"/>
                  </a:lnTo>
                  <a:lnTo>
                    <a:pt x="338" y="491"/>
                  </a:lnTo>
                  <a:lnTo>
                    <a:pt x="333" y="488"/>
                  </a:lnTo>
                  <a:lnTo>
                    <a:pt x="323" y="490"/>
                  </a:lnTo>
                  <a:lnTo>
                    <a:pt x="313" y="487"/>
                  </a:lnTo>
                  <a:lnTo>
                    <a:pt x="296" y="476"/>
                  </a:lnTo>
                  <a:lnTo>
                    <a:pt x="290" y="474"/>
                  </a:lnTo>
                  <a:lnTo>
                    <a:pt x="258" y="469"/>
                  </a:lnTo>
                  <a:lnTo>
                    <a:pt x="236" y="469"/>
                  </a:lnTo>
                  <a:lnTo>
                    <a:pt x="233" y="465"/>
                  </a:lnTo>
                  <a:lnTo>
                    <a:pt x="233" y="459"/>
                  </a:lnTo>
                  <a:lnTo>
                    <a:pt x="236" y="450"/>
                  </a:lnTo>
                  <a:lnTo>
                    <a:pt x="238" y="442"/>
                  </a:lnTo>
                  <a:lnTo>
                    <a:pt x="249" y="417"/>
                  </a:lnTo>
                  <a:lnTo>
                    <a:pt x="264" y="395"/>
                  </a:lnTo>
                  <a:lnTo>
                    <a:pt x="273" y="382"/>
                  </a:lnTo>
                  <a:lnTo>
                    <a:pt x="273" y="372"/>
                  </a:lnTo>
                  <a:lnTo>
                    <a:pt x="271" y="363"/>
                  </a:lnTo>
                  <a:lnTo>
                    <a:pt x="269" y="358"/>
                  </a:lnTo>
                  <a:lnTo>
                    <a:pt x="265" y="357"/>
                  </a:lnTo>
                  <a:lnTo>
                    <a:pt x="260" y="348"/>
                  </a:lnTo>
                  <a:lnTo>
                    <a:pt x="252" y="342"/>
                  </a:lnTo>
                  <a:lnTo>
                    <a:pt x="238" y="339"/>
                  </a:lnTo>
                  <a:lnTo>
                    <a:pt x="230" y="327"/>
                  </a:lnTo>
                  <a:lnTo>
                    <a:pt x="214" y="319"/>
                  </a:lnTo>
                  <a:lnTo>
                    <a:pt x="199" y="311"/>
                  </a:lnTo>
                  <a:lnTo>
                    <a:pt x="173" y="293"/>
                  </a:lnTo>
                  <a:lnTo>
                    <a:pt x="167" y="291"/>
                  </a:lnTo>
                  <a:lnTo>
                    <a:pt x="155" y="287"/>
                  </a:lnTo>
                  <a:lnTo>
                    <a:pt x="126" y="286"/>
                  </a:lnTo>
                  <a:lnTo>
                    <a:pt x="118" y="283"/>
                  </a:lnTo>
                  <a:lnTo>
                    <a:pt x="107" y="280"/>
                  </a:lnTo>
                  <a:lnTo>
                    <a:pt x="102" y="276"/>
                  </a:lnTo>
                  <a:lnTo>
                    <a:pt x="101" y="275"/>
                  </a:lnTo>
                  <a:lnTo>
                    <a:pt x="89" y="256"/>
                  </a:lnTo>
                  <a:lnTo>
                    <a:pt x="85" y="253"/>
                  </a:lnTo>
                  <a:lnTo>
                    <a:pt x="74" y="246"/>
                  </a:lnTo>
                  <a:lnTo>
                    <a:pt x="49" y="228"/>
                  </a:lnTo>
                  <a:lnTo>
                    <a:pt x="46" y="223"/>
                  </a:lnTo>
                  <a:lnTo>
                    <a:pt x="33" y="210"/>
                  </a:lnTo>
                  <a:lnTo>
                    <a:pt x="22" y="189"/>
                  </a:lnTo>
                  <a:lnTo>
                    <a:pt x="16" y="184"/>
                  </a:lnTo>
                  <a:lnTo>
                    <a:pt x="0" y="179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" name="Freeform 241">
              <a:extLst>
                <a:ext uri="{FF2B5EF4-FFF2-40B4-BE49-F238E27FC236}">
                  <a16:creationId xmlns:a16="http://schemas.microsoft.com/office/drawing/2014/main" id="{73A489ED-BA52-4BCF-868F-BD5A423E21A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87" y="2681"/>
              <a:ext cx="93" cy="506"/>
            </a:xfrm>
            <a:custGeom>
              <a:avLst/>
              <a:gdLst/>
              <a:ahLst/>
              <a:cxnLst>
                <a:cxn ang="0">
                  <a:pos x="375" y="93"/>
                </a:cxn>
                <a:cxn ang="0">
                  <a:pos x="368" y="149"/>
                </a:cxn>
                <a:cxn ang="0">
                  <a:pos x="398" y="209"/>
                </a:cxn>
                <a:cxn ang="0">
                  <a:pos x="429" y="311"/>
                </a:cxn>
                <a:cxn ang="0">
                  <a:pos x="436" y="385"/>
                </a:cxn>
                <a:cxn ang="0">
                  <a:pos x="387" y="508"/>
                </a:cxn>
                <a:cxn ang="0">
                  <a:pos x="329" y="628"/>
                </a:cxn>
                <a:cxn ang="0">
                  <a:pos x="300" y="766"/>
                </a:cxn>
                <a:cxn ang="0">
                  <a:pos x="284" y="863"/>
                </a:cxn>
                <a:cxn ang="0">
                  <a:pos x="298" y="1032"/>
                </a:cxn>
                <a:cxn ang="0">
                  <a:pos x="269" y="1148"/>
                </a:cxn>
                <a:cxn ang="0">
                  <a:pos x="242" y="1290"/>
                </a:cxn>
                <a:cxn ang="0">
                  <a:pos x="208" y="1440"/>
                </a:cxn>
                <a:cxn ang="0">
                  <a:pos x="190" y="1597"/>
                </a:cxn>
                <a:cxn ang="0">
                  <a:pos x="201" y="1739"/>
                </a:cxn>
                <a:cxn ang="0">
                  <a:pos x="214" y="1785"/>
                </a:cxn>
                <a:cxn ang="0">
                  <a:pos x="212" y="1915"/>
                </a:cxn>
                <a:cxn ang="0">
                  <a:pos x="171" y="2027"/>
                </a:cxn>
                <a:cxn ang="0">
                  <a:pos x="137" y="2139"/>
                </a:cxn>
                <a:cxn ang="0">
                  <a:pos x="129" y="2264"/>
                </a:cxn>
                <a:cxn ang="0">
                  <a:pos x="179" y="2283"/>
                </a:cxn>
                <a:cxn ang="0">
                  <a:pos x="306" y="2367"/>
                </a:cxn>
                <a:cxn ang="0">
                  <a:pos x="355" y="2386"/>
                </a:cxn>
                <a:cxn ang="0">
                  <a:pos x="268" y="2429"/>
                </a:cxn>
                <a:cxn ang="0">
                  <a:pos x="214" y="2525"/>
                </a:cxn>
                <a:cxn ang="0">
                  <a:pos x="208" y="2477"/>
                </a:cxn>
                <a:cxn ang="0">
                  <a:pos x="189" y="2413"/>
                </a:cxn>
                <a:cxn ang="0">
                  <a:pos x="171" y="2376"/>
                </a:cxn>
                <a:cxn ang="0">
                  <a:pos x="160" y="2345"/>
                </a:cxn>
                <a:cxn ang="0">
                  <a:pos x="125" y="2343"/>
                </a:cxn>
                <a:cxn ang="0">
                  <a:pos x="81" y="2285"/>
                </a:cxn>
                <a:cxn ang="0">
                  <a:pos x="79" y="2240"/>
                </a:cxn>
                <a:cxn ang="0">
                  <a:pos x="70" y="2173"/>
                </a:cxn>
                <a:cxn ang="0">
                  <a:pos x="93" y="2117"/>
                </a:cxn>
                <a:cxn ang="0">
                  <a:pos x="70" y="2076"/>
                </a:cxn>
                <a:cxn ang="0">
                  <a:pos x="59" y="2042"/>
                </a:cxn>
                <a:cxn ang="0">
                  <a:pos x="109" y="2032"/>
                </a:cxn>
                <a:cxn ang="0">
                  <a:pos x="63" y="1979"/>
                </a:cxn>
                <a:cxn ang="0">
                  <a:pos x="66" y="1920"/>
                </a:cxn>
                <a:cxn ang="0">
                  <a:pos x="15" y="1930"/>
                </a:cxn>
                <a:cxn ang="0">
                  <a:pos x="44" y="1871"/>
                </a:cxn>
                <a:cxn ang="0">
                  <a:pos x="72" y="1856"/>
                </a:cxn>
                <a:cxn ang="0">
                  <a:pos x="91" y="1888"/>
                </a:cxn>
                <a:cxn ang="0">
                  <a:pos x="118" y="1879"/>
                </a:cxn>
                <a:cxn ang="0">
                  <a:pos x="114" y="1849"/>
                </a:cxn>
                <a:cxn ang="0">
                  <a:pos x="117" y="1818"/>
                </a:cxn>
                <a:cxn ang="0">
                  <a:pos x="120" y="1806"/>
                </a:cxn>
                <a:cxn ang="0">
                  <a:pos x="149" y="1740"/>
                </a:cxn>
                <a:cxn ang="0">
                  <a:pos x="146" y="1691"/>
                </a:cxn>
                <a:cxn ang="0">
                  <a:pos x="158" y="1601"/>
                </a:cxn>
                <a:cxn ang="0">
                  <a:pos x="153" y="1558"/>
                </a:cxn>
                <a:cxn ang="0">
                  <a:pos x="141" y="1525"/>
                </a:cxn>
                <a:cxn ang="0">
                  <a:pos x="92" y="1504"/>
                </a:cxn>
                <a:cxn ang="0">
                  <a:pos x="115" y="1329"/>
                </a:cxn>
                <a:cxn ang="0">
                  <a:pos x="122" y="1219"/>
                </a:cxn>
                <a:cxn ang="0">
                  <a:pos x="166" y="1105"/>
                </a:cxn>
                <a:cxn ang="0">
                  <a:pos x="221" y="928"/>
                </a:cxn>
                <a:cxn ang="0">
                  <a:pos x="226" y="719"/>
                </a:cxn>
                <a:cxn ang="0">
                  <a:pos x="253" y="565"/>
                </a:cxn>
                <a:cxn ang="0">
                  <a:pos x="275" y="461"/>
                </a:cxn>
                <a:cxn ang="0">
                  <a:pos x="279" y="317"/>
                </a:cxn>
                <a:cxn ang="0">
                  <a:pos x="292" y="142"/>
                </a:cxn>
                <a:cxn ang="0">
                  <a:pos x="312" y="25"/>
                </a:cxn>
              </a:cxnLst>
              <a:rect l="0" t="0" r="r" b="b"/>
              <a:pathLst>
                <a:path w="463" h="2531">
                  <a:moveTo>
                    <a:pt x="325" y="0"/>
                  </a:moveTo>
                  <a:lnTo>
                    <a:pt x="328" y="0"/>
                  </a:lnTo>
                  <a:lnTo>
                    <a:pt x="339" y="14"/>
                  </a:lnTo>
                  <a:lnTo>
                    <a:pt x="343" y="18"/>
                  </a:lnTo>
                  <a:lnTo>
                    <a:pt x="350" y="27"/>
                  </a:lnTo>
                  <a:lnTo>
                    <a:pt x="350" y="37"/>
                  </a:lnTo>
                  <a:lnTo>
                    <a:pt x="354" y="69"/>
                  </a:lnTo>
                  <a:lnTo>
                    <a:pt x="357" y="78"/>
                  </a:lnTo>
                  <a:lnTo>
                    <a:pt x="362" y="83"/>
                  </a:lnTo>
                  <a:lnTo>
                    <a:pt x="375" y="93"/>
                  </a:lnTo>
                  <a:lnTo>
                    <a:pt x="382" y="100"/>
                  </a:lnTo>
                  <a:lnTo>
                    <a:pt x="383" y="110"/>
                  </a:lnTo>
                  <a:lnTo>
                    <a:pt x="379" y="115"/>
                  </a:lnTo>
                  <a:lnTo>
                    <a:pt x="378" y="121"/>
                  </a:lnTo>
                  <a:lnTo>
                    <a:pt x="382" y="127"/>
                  </a:lnTo>
                  <a:lnTo>
                    <a:pt x="382" y="131"/>
                  </a:lnTo>
                  <a:lnTo>
                    <a:pt x="379" y="132"/>
                  </a:lnTo>
                  <a:lnTo>
                    <a:pt x="372" y="136"/>
                  </a:lnTo>
                  <a:lnTo>
                    <a:pt x="371" y="137"/>
                  </a:lnTo>
                  <a:lnTo>
                    <a:pt x="368" y="149"/>
                  </a:lnTo>
                  <a:lnTo>
                    <a:pt x="368" y="155"/>
                  </a:lnTo>
                  <a:lnTo>
                    <a:pt x="376" y="159"/>
                  </a:lnTo>
                  <a:lnTo>
                    <a:pt x="379" y="164"/>
                  </a:lnTo>
                  <a:lnTo>
                    <a:pt x="379" y="172"/>
                  </a:lnTo>
                  <a:lnTo>
                    <a:pt x="379" y="180"/>
                  </a:lnTo>
                  <a:lnTo>
                    <a:pt x="382" y="183"/>
                  </a:lnTo>
                  <a:lnTo>
                    <a:pt x="387" y="185"/>
                  </a:lnTo>
                  <a:lnTo>
                    <a:pt x="394" y="192"/>
                  </a:lnTo>
                  <a:lnTo>
                    <a:pt x="395" y="196"/>
                  </a:lnTo>
                  <a:lnTo>
                    <a:pt x="398" y="209"/>
                  </a:lnTo>
                  <a:lnTo>
                    <a:pt x="398" y="218"/>
                  </a:lnTo>
                  <a:lnTo>
                    <a:pt x="404" y="228"/>
                  </a:lnTo>
                  <a:lnTo>
                    <a:pt x="407" y="250"/>
                  </a:lnTo>
                  <a:lnTo>
                    <a:pt x="407" y="268"/>
                  </a:lnTo>
                  <a:lnTo>
                    <a:pt x="411" y="290"/>
                  </a:lnTo>
                  <a:lnTo>
                    <a:pt x="411" y="294"/>
                  </a:lnTo>
                  <a:lnTo>
                    <a:pt x="415" y="306"/>
                  </a:lnTo>
                  <a:lnTo>
                    <a:pt x="415" y="308"/>
                  </a:lnTo>
                  <a:lnTo>
                    <a:pt x="422" y="311"/>
                  </a:lnTo>
                  <a:lnTo>
                    <a:pt x="429" y="311"/>
                  </a:lnTo>
                  <a:lnTo>
                    <a:pt x="441" y="311"/>
                  </a:lnTo>
                  <a:lnTo>
                    <a:pt x="447" y="309"/>
                  </a:lnTo>
                  <a:lnTo>
                    <a:pt x="457" y="309"/>
                  </a:lnTo>
                  <a:lnTo>
                    <a:pt x="457" y="311"/>
                  </a:lnTo>
                  <a:lnTo>
                    <a:pt x="458" y="311"/>
                  </a:lnTo>
                  <a:lnTo>
                    <a:pt x="458" y="314"/>
                  </a:lnTo>
                  <a:lnTo>
                    <a:pt x="463" y="319"/>
                  </a:lnTo>
                  <a:lnTo>
                    <a:pt x="463" y="331"/>
                  </a:lnTo>
                  <a:lnTo>
                    <a:pt x="454" y="378"/>
                  </a:lnTo>
                  <a:lnTo>
                    <a:pt x="436" y="385"/>
                  </a:lnTo>
                  <a:lnTo>
                    <a:pt x="388" y="407"/>
                  </a:lnTo>
                  <a:lnTo>
                    <a:pt x="387" y="414"/>
                  </a:lnTo>
                  <a:lnTo>
                    <a:pt x="387" y="422"/>
                  </a:lnTo>
                  <a:lnTo>
                    <a:pt x="389" y="432"/>
                  </a:lnTo>
                  <a:lnTo>
                    <a:pt x="389" y="441"/>
                  </a:lnTo>
                  <a:lnTo>
                    <a:pt x="383" y="449"/>
                  </a:lnTo>
                  <a:lnTo>
                    <a:pt x="382" y="451"/>
                  </a:lnTo>
                  <a:lnTo>
                    <a:pt x="382" y="467"/>
                  </a:lnTo>
                  <a:lnTo>
                    <a:pt x="387" y="482"/>
                  </a:lnTo>
                  <a:lnTo>
                    <a:pt x="387" y="508"/>
                  </a:lnTo>
                  <a:lnTo>
                    <a:pt x="389" y="519"/>
                  </a:lnTo>
                  <a:lnTo>
                    <a:pt x="393" y="534"/>
                  </a:lnTo>
                  <a:lnTo>
                    <a:pt x="395" y="548"/>
                  </a:lnTo>
                  <a:lnTo>
                    <a:pt x="394" y="551"/>
                  </a:lnTo>
                  <a:lnTo>
                    <a:pt x="389" y="554"/>
                  </a:lnTo>
                  <a:lnTo>
                    <a:pt x="379" y="558"/>
                  </a:lnTo>
                  <a:lnTo>
                    <a:pt x="364" y="573"/>
                  </a:lnTo>
                  <a:lnTo>
                    <a:pt x="361" y="575"/>
                  </a:lnTo>
                  <a:lnTo>
                    <a:pt x="354" y="600"/>
                  </a:lnTo>
                  <a:lnTo>
                    <a:pt x="329" y="628"/>
                  </a:lnTo>
                  <a:lnTo>
                    <a:pt x="323" y="654"/>
                  </a:lnTo>
                  <a:lnTo>
                    <a:pt x="318" y="675"/>
                  </a:lnTo>
                  <a:lnTo>
                    <a:pt x="317" y="682"/>
                  </a:lnTo>
                  <a:lnTo>
                    <a:pt x="311" y="696"/>
                  </a:lnTo>
                  <a:lnTo>
                    <a:pt x="308" y="704"/>
                  </a:lnTo>
                  <a:lnTo>
                    <a:pt x="307" y="729"/>
                  </a:lnTo>
                  <a:lnTo>
                    <a:pt x="308" y="739"/>
                  </a:lnTo>
                  <a:lnTo>
                    <a:pt x="308" y="749"/>
                  </a:lnTo>
                  <a:lnTo>
                    <a:pt x="305" y="762"/>
                  </a:lnTo>
                  <a:lnTo>
                    <a:pt x="300" y="766"/>
                  </a:lnTo>
                  <a:lnTo>
                    <a:pt x="300" y="769"/>
                  </a:lnTo>
                  <a:lnTo>
                    <a:pt x="298" y="776"/>
                  </a:lnTo>
                  <a:lnTo>
                    <a:pt x="292" y="782"/>
                  </a:lnTo>
                  <a:lnTo>
                    <a:pt x="289" y="796"/>
                  </a:lnTo>
                  <a:lnTo>
                    <a:pt x="281" y="811"/>
                  </a:lnTo>
                  <a:lnTo>
                    <a:pt x="280" y="814"/>
                  </a:lnTo>
                  <a:lnTo>
                    <a:pt x="276" y="825"/>
                  </a:lnTo>
                  <a:lnTo>
                    <a:pt x="274" y="841"/>
                  </a:lnTo>
                  <a:lnTo>
                    <a:pt x="274" y="854"/>
                  </a:lnTo>
                  <a:lnTo>
                    <a:pt x="284" y="863"/>
                  </a:lnTo>
                  <a:lnTo>
                    <a:pt x="284" y="892"/>
                  </a:lnTo>
                  <a:lnTo>
                    <a:pt x="296" y="925"/>
                  </a:lnTo>
                  <a:lnTo>
                    <a:pt x="297" y="935"/>
                  </a:lnTo>
                  <a:lnTo>
                    <a:pt x="296" y="947"/>
                  </a:lnTo>
                  <a:lnTo>
                    <a:pt x="303" y="955"/>
                  </a:lnTo>
                  <a:lnTo>
                    <a:pt x="306" y="960"/>
                  </a:lnTo>
                  <a:lnTo>
                    <a:pt x="309" y="979"/>
                  </a:lnTo>
                  <a:lnTo>
                    <a:pt x="311" y="997"/>
                  </a:lnTo>
                  <a:lnTo>
                    <a:pt x="311" y="1013"/>
                  </a:lnTo>
                  <a:lnTo>
                    <a:pt x="298" y="1032"/>
                  </a:lnTo>
                  <a:lnTo>
                    <a:pt x="292" y="1045"/>
                  </a:lnTo>
                  <a:lnTo>
                    <a:pt x="290" y="1052"/>
                  </a:lnTo>
                  <a:lnTo>
                    <a:pt x="286" y="1075"/>
                  </a:lnTo>
                  <a:lnTo>
                    <a:pt x="285" y="1078"/>
                  </a:lnTo>
                  <a:lnTo>
                    <a:pt x="274" y="1088"/>
                  </a:lnTo>
                  <a:lnTo>
                    <a:pt x="275" y="1117"/>
                  </a:lnTo>
                  <a:lnTo>
                    <a:pt x="278" y="1134"/>
                  </a:lnTo>
                  <a:lnTo>
                    <a:pt x="278" y="1142"/>
                  </a:lnTo>
                  <a:lnTo>
                    <a:pt x="275" y="1144"/>
                  </a:lnTo>
                  <a:lnTo>
                    <a:pt x="269" y="1148"/>
                  </a:lnTo>
                  <a:lnTo>
                    <a:pt x="266" y="1151"/>
                  </a:lnTo>
                  <a:lnTo>
                    <a:pt x="265" y="1159"/>
                  </a:lnTo>
                  <a:lnTo>
                    <a:pt x="263" y="1161"/>
                  </a:lnTo>
                  <a:lnTo>
                    <a:pt x="257" y="1161"/>
                  </a:lnTo>
                  <a:lnTo>
                    <a:pt x="253" y="1164"/>
                  </a:lnTo>
                  <a:lnTo>
                    <a:pt x="247" y="1172"/>
                  </a:lnTo>
                  <a:lnTo>
                    <a:pt x="242" y="1186"/>
                  </a:lnTo>
                  <a:lnTo>
                    <a:pt x="238" y="1225"/>
                  </a:lnTo>
                  <a:lnTo>
                    <a:pt x="238" y="1262"/>
                  </a:lnTo>
                  <a:lnTo>
                    <a:pt x="242" y="1290"/>
                  </a:lnTo>
                  <a:lnTo>
                    <a:pt x="247" y="1301"/>
                  </a:lnTo>
                  <a:lnTo>
                    <a:pt x="247" y="1314"/>
                  </a:lnTo>
                  <a:lnTo>
                    <a:pt x="243" y="1323"/>
                  </a:lnTo>
                  <a:lnTo>
                    <a:pt x="235" y="1332"/>
                  </a:lnTo>
                  <a:lnTo>
                    <a:pt x="230" y="1337"/>
                  </a:lnTo>
                  <a:lnTo>
                    <a:pt x="227" y="1343"/>
                  </a:lnTo>
                  <a:lnTo>
                    <a:pt x="225" y="1358"/>
                  </a:lnTo>
                  <a:lnTo>
                    <a:pt x="208" y="1419"/>
                  </a:lnTo>
                  <a:lnTo>
                    <a:pt x="206" y="1424"/>
                  </a:lnTo>
                  <a:lnTo>
                    <a:pt x="208" y="1440"/>
                  </a:lnTo>
                  <a:lnTo>
                    <a:pt x="199" y="1481"/>
                  </a:lnTo>
                  <a:lnTo>
                    <a:pt x="196" y="1510"/>
                  </a:lnTo>
                  <a:lnTo>
                    <a:pt x="200" y="1525"/>
                  </a:lnTo>
                  <a:lnTo>
                    <a:pt x="209" y="1533"/>
                  </a:lnTo>
                  <a:lnTo>
                    <a:pt x="210" y="1537"/>
                  </a:lnTo>
                  <a:lnTo>
                    <a:pt x="210" y="1549"/>
                  </a:lnTo>
                  <a:lnTo>
                    <a:pt x="209" y="1554"/>
                  </a:lnTo>
                  <a:lnTo>
                    <a:pt x="205" y="1563"/>
                  </a:lnTo>
                  <a:lnTo>
                    <a:pt x="195" y="1576"/>
                  </a:lnTo>
                  <a:lnTo>
                    <a:pt x="190" y="1597"/>
                  </a:lnTo>
                  <a:lnTo>
                    <a:pt x="190" y="1633"/>
                  </a:lnTo>
                  <a:lnTo>
                    <a:pt x="193" y="1639"/>
                  </a:lnTo>
                  <a:lnTo>
                    <a:pt x="196" y="1641"/>
                  </a:lnTo>
                  <a:lnTo>
                    <a:pt x="198" y="1646"/>
                  </a:lnTo>
                  <a:lnTo>
                    <a:pt x="196" y="1673"/>
                  </a:lnTo>
                  <a:lnTo>
                    <a:pt x="198" y="1678"/>
                  </a:lnTo>
                  <a:lnTo>
                    <a:pt x="203" y="1688"/>
                  </a:lnTo>
                  <a:lnTo>
                    <a:pt x="205" y="1703"/>
                  </a:lnTo>
                  <a:lnTo>
                    <a:pt x="201" y="1732"/>
                  </a:lnTo>
                  <a:lnTo>
                    <a:pt x="201" y="1739"/>
                  </a:lnTo>
                  <a:lnTo>
                    <a:pt x="209" y="1739"/>
                  </a:lnTo>
                  <a:lnTo>
                    <a:pt x="223" y="1742"/>
                  </a:lnTo>
                  <a:lnTo>
                    <a:pt x="231" y="1751"/>
                  </a:lnTo>
                  <a:lnTo>
                    <a:pt x="232" y="1759"/>
                  </a:lnTo>
                  <a:lnTo>
                    <a:pt x="230" y="1768"/>
                  </a:lnTo>
                  <a:lnTo>
                    <a:pt x="216" y="1769"/>
                  </a:lnTo>
                  <a:lnTo>
                    <a:pt x="200" y="1767"/>
                  </a:lnTo>
                  <a:lnTo>
                    <a:pt x="196" y="1769"/>
                  </a:lnTo>
                  <a:lnTo>
                    <a:pt x="200" y="1779"/>
                  </a:lnTo>
                  <a:lnTo>
                    <a:pt x="214" y="1785"/>
                  </a:lnTo>
                  <a:lnTo>
                    <a:pt x="223" y="1797"/>
                  </a:lnTo>
                  <a:lnTo>
                    <a:pt x="223" y="1807"/>
                  </a:lnTo>
                  <a:lnTo>
                    <a:pt x="219" y="1812"/>
                  </a:lnTo>
                  <a:lnTo>
                    <a:pt x="215" y="1817"/>
                  </a:lnTo>
                  <a:lnTo>
                    <a:pt x="214" y="1827"/>
                  </a:lnTo>
                  <a:lnTo>
                    <a:pt x="214" y="1853"/>
                  </a:lnTo>
                  <a:lnTo>
                    <a:pt x="212" y="1858"/>
                  </a:lnTo>
                  <a:lnTo>
                    <a:pt x="212" y="1871"/>
                  </a:lnTo>
                  <a:lnTo>
                    <a:pt x="214" y="1879"/>
                  </a:lnTo>
                  <a:lnTo>
                    <a:pt x="212" y="1915"/>
                  </a:lnTo>
                  <a:lnTo>
                    <a:pt x="206" y="1930"/>
                  </a:lnTo>
                  <a:lnTo>
                    <a:pt x="200" y="1945"/>
                  </a:lnTo>
                  <a:lnTo>
                    <a:pt x="199" y="1955"/>
                  </a:lnTo>
                  <a:lnTo>
                    <a:pt x="189" y="1973"/>
                  </a:lnTo>
                  <a:lnTo>
                    <a:pt x="176" y="1992"/>
                  </a:lnTo>
                  <a:lnTo>
                    <a:pt x="172" y="1998"/>
                  </a:lnTo>
                  <a:lnTo>
                    <a:pt x="171" y="2004"/>
                  </a:lnTo>
                  <a:lnTo>
                    <a:pt x="169" y="2019"/>
                  </a:lnTo>
                  <a:lnTo>
                    <a:pt x="171" y="2019"/>
                  </a:lnTo>
                  <a:lnTo>
                    <a:pt x="171" y="2027"/>
                  </a:lnTo>
                  <a:lnTo>
                    <a:pt x="173" y="2033"/>
                  </a:lnTo>
                  <a:lnTo>
                    <a:pt x="176" y="2044"/>
                  </a:lnTo>
                  <a:lnTo>
                    <a:pt x="176" y="2053"/>
                  </a:lnTo>
                  <a:lnTo>
                    <a:pt x="172" y="2055"/>
                  </a:lnTo>
                  <a:lnTo>
                    <a:pt x="171" y="2059"/>
                  </a:lnTo>
                  <a:lnTo>
                    <a:pt x="168" y="2080"/>
                  </a:lnTo>
                  <a:lnTo>
                    <a:pt x="165" y="2093"/>
                  </a:lnTo>
                  <a:lnTo>
                    <a:pt x="162" y="2098"/>
                  </a:lnTo>
                  <a:lnTo>
                    <a:pt x="151" y="2112"/>
                  </a:lnTo>
                  <a:lnTo>
                    <a:pt x="137" y="2139"/>
                  </a:lnTo>
                  <a:lnTo>
                    <a:pt x="133" y="2143"/>
                  </a:lnTo>
                  <a:lnTo>
                    <a:pt x="128" y="2154"/>
                  </a:lnTo>
                  <a:lnTo>
                    <a:pt x="120" y="2186"/>
                  </a:lnTo>
                  <a:lnTo>
                    <a:pt x="120" y="2198"/>
                  </a:lnTo>
                  <a:lnTo>
                    <a:pt x="119" y="2208"/>
                  </a:lnTo>
                  <a:lnTo>
                    <a:pt x="119" y="2238"/>
                  </a:lnTo>
                  <a:lnTo>
                    <a:pt x="120" y="2241"/>
                  </a:lnTo>
                  <a:lnTo>
                    <a:pt x="123" y="2256"/>
                  </a:lnTo>
                  <a:lnTo>
                    <a:pt x="125" y="2263"/>
                  </a:lnTo>
                  <a:lnTo>
                    <a:pt x="129" y="2264"/>
                  </a:lnTo>
                  <a:lnTo>
                    <a:pt x="133" y="2261"/>
                  </a:lnTo>
                  <a:lnTo>
                    <a:pt x="136" y="2253"/>
                  </a:lnTo>
                  <a:lnTo>
                    <a:pt x="144" y="2248"/>
                  </a:lnTo>
                  <a:lnTo>
                    <a:pt x="163" y="2252"/>
                  </a:lnTo>
                  <a:lnTo>
                    <a:pt x="168" y="2246"/>
                  </a:lnTo>
                  <a:lnTo>
                    <a:pt x="169" y="2246"/>
                  </a:lnTo>
                  <a:lnTo>
                    <a:pt x="173" y="2247"/>
                  </a:lnTo>
                  <a:lnTo>
                    <a:pt x="176" y="2249"/>
                  </a:lnTo>
                  <a:lnTo>
                    <a:pt x="178" y="2268"/>
                  </a:lnTo>
                  <a:lnTo>
                    <a:pt x="179" y="2283"/>
                  </a:lnTo>
                  <a:lnTo>
                    <a:pt x="178" y="2340"/>
                  </a:lnTo>
                  <a:lnTo>
                    <a:pt x="179" y="2345"/>
                  </a:lnTo>
                  <a:lnTo>
                    <a:pt x="185" y="2359"/>
                  </a:lnTo>
                  <a:lnTo>
                    <a:pt x="190" y="2364"/>
                  </a:lnTo>
                  <a:lnTo>
                    <a:pt x="204" y="2370"/>
                  </a:lnTo>
                  <a:lnTo>
                    <a:pt x="259" y="2370"/>
                  </a:lnTo>
                  <a:lnTo>
                    <a:pt x="264" y="2371"/>
                  </a:lnTo>
                  <a:lnTo>
                    <a:pt x="269" y="2371"/>
                  </a:lnTo>
                  <a:lnTo>
                    <a:pt x="289" y="2371"/>
                  </a:lnTo>
                  <a:lnTo>
                    <a:pt x="306" y="2367"/>
                  </a:lnTo>
                  <a:lnTo>
                    <a:pt x="317" y="2369"/>
                  </a:lnTo>
                  <a:lnTo>
                    <a:pt x="343" y="2377"/>
                  </a:lnTo>
                  <a:lnTo>
                    <a:pt x="375" y="2383"/>
                  </a:lnTo>
                  <a:lnTo>
                    <a:pt x="389" y="2391"/>
                  </a:lnTo>
                  <a:lnTo>
                    <a:pt x="394" y="2392"/>
                  </a:lnTo>
                  <a:lnTo>
                    <a:pt x="394" y="2396"/>
                  </a:lnTo>
                  <a:lnTo>
                    <a:pt x="391" y="2397"/>
                  </a:lnTo>
                  <a:lnTo>
                    <a:pt x="379" y="2393"/>
                  </a:lnTo>
                  <a:lnTo>
                    <a:pt x="368" y="2393"/>
                  </a:lnTo>
                  <a:lnTo>
                    <a:pt x="355" y="2386"/>
                  </a:lnTo>
                  <a:lnTo>
                    <a:pt x="348" y="2385"/>
                  </a:lnTo>
                  <a:lnTo>
                    <a:pt x="333" y="2392"/>
                  </a:lnTo>
                  <a:lnTo>
                    <a:pt x="330" y="2399"/>
                  </a:lnTo>
                  <a:lnTo>
                    <a:pt x="327" y="2405"/>
                  </a:lnTo>
                  <a:lnTo>
                    <a:pt x="311" y="2409"/>
                  </a:lnTo>
                  <a:lnTo>
                    <a:pt x="294" y="2419"/>
                  </a:lnTo>
                  <a:lnTo>
                    <a:pt x="290" y="2424"/>
                  </a:lnTo>
                  <a:lnTo>
                    <a:pt x="281" y="2426"/>
                  </a:lnTo>
                  <a:lnTo>
                    <a:pt x="275" y="2425"/>
                  </a:lnTo>
                  <a:lnTo>
                    <a:pt x="268" y="2429"/>
                  </a:lnTo>
                  <a:lnTo>
                    <a:pt x="259" y="2431"/>
                  </a:lnTo>
                  <a:lnTo>
                    <a:pt x="259" y="2455"/>
                  </a:lnTo>
                  <a:lnTo>
                    <a:pt x="253" y="2479"/>
                  </a:lnTo>
                  <a:lnTo>
                    <a:pt x="251" y="2512"/>
                  </a:lnTo>
                  <a:lnTo>
                    <a:pt x="249" y="2521"/>
                  </a:lnTo>
                  <a:lnTo>
                    <a:pt x="246" y="2527"/>
                  </a:lnTo>
                  <a:lnTo>
                    <a:pt x="243" y="2531"/>
                  </a:lnTo>
                  <a:lnTo>
                    <a:pt x="237" y="2531"/>
                  </a:lnTo>
                  <a:lnTo>
                    <a:pt x="222" y="2526"/>
                  </a:lnTo>
                  <a:lnTo>
                    <a:pt x="214" y="2525"/>
                  </a:lnTo>
                  <a:lnTo>
                    <a:pt x="194" y="2515"/>
                  </a:lnTo>
                  <a:lnTo>
                    <a:pt x="183" y="2505"/>
                  </a:lnTo>
                  <a:lnTo>
                    <a:pt x="178" y="2495"/>
                  </a:lnTo>
                  <a:lnTo>
                    <a:pt x="179" y="2485"/>
                  </a:lnTo>
                  <a:lnTo>
                    <a:pt x="188" y="2480"/>
                  </a:lnTo>
                  <a:lnTo>
                    <a:pt x="190" y="2488"/>
                  </a:lnTo>
                  <a:lnTo>
                    <a:pt x="189" y="2494"/>
                  </a:lnTo>
                  <a:lnTo>
                    <a:pt x="198" y="2490"/>
                  </a:lnTo>
                  <a:lnTo>
                    <a:pt x="201" y="2483"/>
                  </a:lnTo>
                  <a:lnTo>
                    <a:pt x="208" y="2477"/>
                  </a:lnTo>
                  <a:lnTo>
                    <a:pt x="220" y="2475"/>
                  </a:lnTo>
                  <a:lnTo>
                    <a:pt x="231" y="2468"/>
                  </a:lnTo>
                  <a:lnTo>
                    <a:pt x="238" y="2461"/>
                  </a:lnTo>
                  <a:lnTo>
                    <a:pt x="243" y="2450"/>
                  </a:lnTo>
                  <a:lnTo>
                    <a:pt x="244" y="2442"/>
                  </a:lnTo>
                  <a:lnTo>
                    <a:pt x="233" y="2436"/>
                  </a:lnTo>
                  <a:lnTo>
                    <a:pt x="227" y="2428"/>
                  </a:lnTo>
                  <a:lnTo>
                    <a:pt x="222" y="2417"/>
                  </a:lnTo>
                  <a:lnTo>
                    <a:pt x="211" y="2414"/>
                  </a:lnTo>
                  <a:lnTo>
                    <a:pt x="189" y="2413"/>
                  </a:lnTo>
                  <a:lnTo>
                    <a:pt x="176" y="2418"/>
                  </a:lnTo>
                  <a:lnTo>
                    <a:pt x="171" y="2424"/>
                  </a:lnTo>
                  <a:lnTo>
                    <a:pt x="171" y="2417"/>
                  </a:lnTo>
                  <a:lnTo>
                    <a:pt x="168" y="2412"/>
                  </a:lnTo>
                  <a:lnTo>
                    <a:pt x="153" y="2414"/>
                  </a:lnTo>
                  <a:lnTo>
                    <a:pt x="153" y="2409"/>
                  </a:lnTo>
                  <a:lnTo>
                    <a:pt x="156" y="2404"/>
                  </a:lnTo>
                  <a:lnTo>
                    <a:pt x="168" y="2398"/>
                  </a:lnTo>
                  <a:lnTo>
                    <a:pt x="171" y="2388"/>
                  </a:lnTo>
                  <a:lnTo>
                    <a:pt x="171" y="2376"/>
                  </a:lnTo>
                  <a:lnTo>
                    <a:pt x="160" y="2364"/>
                  </a:lnTo>
                  <a:lnTo>
                    <a:pt x="168" y="2360"/>
                  </a:lnTo>
                  <a:lnTo>
                    <a:pt x="169" y="2354"/>
                  </a:lnTo>
                  <a:lnTo>
                    <a:pt x="168" y="2345"/>
                  </a:lnTo>
                  <a:lnTo>
                    <a:pt x="160" y="2335"/>
                  </a:lnTo>
                  <a:lnTo>
                    <a:pt x="145" y="2322"/>
                  </a:lnTo>
                  <a:lnTo>
                    <a:pt x="134" y="2316"/>
                  </a:lnTo>
                  <a:lnTo>
                    <a:pt x="129" y="2316"/>
                  </a:lnTo>
                  <a:lnTo>
                    <a:pt x="160" y="2338"/>
                  </a:lnTo>
                  <a:lnTo>
                    <a:pt x="160" y="2345"/>
                  </a:lnTo>
                  <a:lnTo>
                    <a:pt x="153" y="2348"/>
                  </a:lnTo>
                  <a:lnTo>
                    <a:pt x="146" y="2344"/>
                  </a:lnTo>
                  <a:lnTo>
                    <a:pt x="137" y="2335"/>
                  </a:lnTo>
                  <a:lnTo>
                    <a:pt x="135" y="2338"/>
                  </a:lnTo>
                  <a:lnTo>
                    <a:pt x="141" y="2351"/>
                  </a:lnTo>
                  <a:lnTo>
                    <a:pt x="137" y="2361"/>
                  </a:lnTo>
                  <a:lnTo>
                    <a:pt x="133" y="2365"/>
                  </a:lnTo>
                  <a:lnTo>
                    <a:pt x="130" y="2360"/>
                  </a:lnTo>
                  <a:lnTo>
                    <a:pt x="126" y="2353"/>
                  </a:lnTo>
                  <a:lnTo>
                    <a:pt x="125" y="2343"/>
                  </a:lnTo>
                  <a:lnTo>
                    <a:pt x="119" y="2329"/>
                  </a:lnTo>
                  <a:lnTo>
                    <a:pt x="125" y="2344"/>
                  </a:lnTo>
                  <a:lnTo>
                    <a:pt x="126" y="2359"/>
                  </a:lnTo>
                  <a:lnTo>
                    <a:pt x="125" y="2371"/>
                  </a:lnTo>
                  <a:lnTo>
                    <a:pt x="119" y="2370"/>
                  </a:lnTo>
                  <a:lnTo>
                    <a:pt x="114" y="2367"/>
                  </a:lnTo>
                  <a:lnTo>
                    <a:pt x="110" y="2355"/>
                  </a:lnTo>
                  <a:lnTo>
                    <a:pt x="113" y="2332"/>
                  </a:lnTo>
                  <a:lnTo>
                    <a:pt x="106" y="2312"/>
                  </a:lnTo>
                  <a:lnTo>
                    <a:pt x="81" y="2285"/>
                  </a:lnTo>
                  <a:lnTo>
                    <a:pt x="79" y="2274"/>
                  </a:lnTo>
                  <a:lnTo>
                    <a:pt x="81" y="2267"/>
                  </a:lnTo>
                  <a:lnTo>
                    <a:pt x="92" y="2267"/>
                  </a:lnTo>
                  <a:lnTo>
                    <a:pt x="102" y="2263"/>
                  </a:lnTo>
                  <a:lnTo>
                    <a:pt x="101" y="2252"/>
                  </a:lnTo>
                  <a:lnTo>
                    <a:pt x="97" y="2249"/>
                  </a:lnTo>
                  <a:lnTo>
                    <a:pt x="94" y="2256"/>
                  </a:lnTo>
                  <a:lnTo>
                    <a:pt x="90" y="2256"/>
                  </a:lnTo>
                  <a:lnTo>
                    <a:pt x="83" y="2251"/>
                  </a:lnTo>
                  <a:lnTo>
                    <a:pt x="79" y="2240"/>
                  </a:lnTo>
                  <a:lnTo>
                    <a:pt x="82" y="2234"/>
                  </a:lnTo>
                  <a:lnTo>
                    <a:pt x="93" y="2237"/>
                  </a:lnTo>
                  <a:lnTo>
                    <a:pt x="92" y="2234"/>
                  </a:lnTo>
                  <a:lnTo>
                    <a:pt x="86" y="2227"/>
                  </a:lnTo>
                  <a:lnTo>
                    <a:pt x="74" y="2225"/>
                  </a:lnTo>
                  <a:lnTo>
                    <a:pt x="66" y="2221"/>
                  </a:lnTo>
                  <a:lnTo>
                    <a:pt x="60" y="2214"/>
                  </a:lnTo>
                  <a:lnTo>
                    <a:pt x="55" y="2204"/>
                  </a:lnTo>
                  <a:lnTo>
                    <a:pt x="69" y="2189"/>
                  </a:lnTo>
                  <a:lnTo>
                    <a:pt x="70" y="2173"/>
                  </a:lnTo>
                  <a:lnTo>
                    <a:pt x="72" y="2170"/>
                  </a:lnTo>
                  <a:lnTo>
                    <a:pt x="72" y="2164"/>
                  </a:lnTo>
                  <a:lnTo>
                    <a:pt x="87" y="2154"/>
                  </a:lnTo>
                  <a:lnTo>
                    <a:pt x="93" y="2156"/>
                  </a:lnTo>
                  <a:lnTo>
                    <a:pt x="97" y="2156"/>
                  </a:lnTo>
                  <a:lnTo>
                    <a:pt x="97" y="2154"/>
                  </a:lnTo>
                  <a:lnTo>
                    <a:pt x="92" y="2150"/>
                  </a:lnTo>
                  <a:lnTo>
                    <a:pt x="90" y="2144"/>
                  </a:lnTo>
                  <a:lnTo>
                    <a:pt x="97" y="2116"/>
                  </a:lnTo>
                  <a:lnTo>
                    <a:pt x="93" y="2117"/>
                  </a:lnTo>
                  <a:lnTo>
                    <a:pt x="85" y="2125"/>
                  </a:lnTo>
                  <a:lnTo>
                    <a:pt x="82" y="2134"/>
                  </a:lnTo>
                  <a:lnTo>
                    <a:pt x="77" y="2144"/>
                  </a:lnTo>
                  <a:lnTo>
                    <a:pt x="72" y="2141"/>
                  </a:lnTo>
                  <a:lnTo>
                    <a:pt x="70" y="2134"/>
                  </a:lnTo>
                  <a:lnTo>
                    <a:pt x="69" y="2119"/>
                  </a:lnTo>
                  <a:lnTo>
                    <a:pt x="69" y="2089"/>
                  </a:lnTo>
                  <a:lnTo>
                    <a:pt x="72" y="2082"/>
                  </a:lnTo>
                  <a:lnTo>
                    <a:pt x="77" y="2084"/>
                  </a:lnTo>
                  <a:lnTo>
                    <a:pt x="70" y="2076"/>
                  </a:lnTo>
                  <a:lnTo>
                    <a:pt x="72" y="2065"/>
                  </a:lnTo>
                  <a:lnTo>
                    <a:pt x="88" y="2064"/>
                  </a:lnTo>
                  <a:lnTo>
                    <a:pt x="98" y="2073"/>
                  </a:lnTo>
                  <a:lnTo>
                    <a:pt x="96" y="2064"/>
                  </a:lnTo>
                  <a:lnTo>
                    <a:pt x="93" y="2052"/>
                  </a:lnTo>
                  <a:lnTo>
                    <a:pt x="90" y="2057"/>
                  </a:lnTo>
                  <a:lnTo>
                    <a:pt x="69" y="2062"/>
                  </a:lnTo>
                  <a:lnTo>
                    <a:pt x="65" y="2058"/>
                  </a:lnTo>
                  <a:lnTo>
                    <a:pt x="63" y="2048"/>
                  </a:lnTo>
                  <a:lnTo>
                    <a:pt x="59" y="2042"/>
                  </a:lnTo>
                  <a:lnTo>
                    <a:pt x="59" y="2021"/>
                  </a:lnTo>
                  <a:lnTo>
                    <a:pt x="66" y="2022"/>
                  </a:lnTo>
                  <a:lnTo>
                    <a:pt x="72" y="2032"/>
                  </a:lnTo>
                  <a:lnTo>
                    <a:pt x="76" y="2042"/>
                  </a:lnTo>
                  <a:lnTo>
                    <a:pt x="75" y="2027"/>
                  </a:lnTo>
                  <a:lnTo>
                    <a:pt x="79" y="2025"/>
                  </a:lnTo>
                  <a:lnTo>
                    <a:pt x="99" y="2028"/>
                  </a:lnTo>
                  <a:lnTo>
                    <a:pt x="115" y="2041"/>
                  </a:lnTo>
                  <a:lnTo>
                    <a:pt x="122" y="2041"/>
                  </a:lnTo>
                  <a:lnTo>
                    <a:pt x="109" y="2032"/>
                  </a:lnTo>
                  <a:lnTo>
                    <a:pt x="102" y="2019"/>
                  </a:lnTo>
                  <a:lnTo>
                    <a:pt x="99" y="2005"/>
                  </a:lnTo>
                  <a:lnTo>
                    <a:pt x="97" y="1999"/>
                  </a:lnTo>
                  <a:lnTo>
                    <a:pt x="94" y="2006"/>
                  </a:lnTo>
                  <a:lnTo>
                    <a:pt x="81" y="2005"/>
                  </a:lnTo>
                  <a:lnTo>
                    <a:pt x="76" y="2000"/>
                  </a:lnTo>
                  <a:lnTo>
                    <a:pt x="77" y="1995"/>
                  </a:lnTo>
                  <a:lnTo>
                    <a:pt x="85" y="1989"/>
                  </a:lnTo>
                  <a:lnTo>
                    <a:pt x="76" y="1987"/>
                  </a:lnTo>
                  <a:lnTo>
                    <a:pt x="63" y="1979"/>
                  </a:lnTo>
                  <a:lnTo>
                    <a:pt x="60" y="1976"/>
                  </a:lnTo>
                  <a:lnTo>
                    <a:pt x="65" y="1966"/>
                  </a:lnTo>
                  <a:lnTo>
                    <a:pt x="76" y="1961"/>
                  </a:lnTo>
                  <a:lnTo>
                    <a:pt x="85" y="1958"/>
                  </a:lnTo>
                  <a:lnTo>
                    <a:pt x="77" y="1951"/>
                  </a:lnTo>
                  <a:lnTo>
                    <a:pt x="87" y="1941"/>
                  </a:lnTo>
                  <a:lnTo>
                    <a:pt x="83" y="1939"/>
                  </a:lnTo>
                  <a:lnTo>
                    <a:pt x="81" y="1931"/>
                  </a:lnTo>
                  <a:lnTo>
                    <a:pt x="74" y="1925"/>
                  </a:lnTo>
                  <a:lnTo>
                    <a:pt x="66" y="1920"/>
                  </a:lnTo>
                  <a:lnTo>
                    <a:pt x="59" y="1920"/>
                  </a:lnTo>
                  <a:lnTo>
                    <a:pt x="54" y="1926"/>
                  </a:lnTo>
                  <a:lnTo>
                    <a:pt x="48" y="1929"/>
                  </a:lnTo>
                  <a:lnTo>
                    <a:pt x="33" y="1922"/>
                  </a:lnTo>
                  <a:lnTo>
                    <a:pt x="28" y="1914"/>
                  </a:lnTo>
                  <a:lnTo>
                    <a:pt x="22" y="1909"/>
                  </a:lnTo>
                  <a:lnTo>
                    <a:pt x="13" y="1914"/>
                  </a:lnTo>
                  <a:lnTo>
                    <a:pt x="7" y="1919"/>
                  </a:lnTo>
                  <a:lnTo>
                    <a:pt x="12" y="1923"/>
                  </a:lnTo>
                  <a:lnTo>
                    <a:pt x="15" y="1930"/>
                  </a:lnTo>
                  <a:lnTo>
                    <a:pt x="12" y="1939"/>
                  </a:lnTo>
                  <a:lnTo>
                    <a:pt x="1" y="1937"/>
                  </a:lnTo>
                  <a:lnTo>
                    <a:pt x="0" y="1929"/>
                  </a:lnTo>
                  <a:lnTo>
                    <a:pt x="4" y="1908"/>
                  </a:lnTo>
                  <a:lnTo>
                    <a:pt x="12" y="1903"/>
                  </a:lnTo>
                  <a:lnTo>
                    <a:pt x="20" y="1896"/>
                  </a:lnTo>
                  <a:lnTo>
                    <a:pt x="27" y="1885"/>
                  </a:lnTo>
                  <a:lnTo>
                    <a:pt x="36" y="1883"/>
                  </a:lnTo>
                  <a:lnTo>
                    <a:pt x="44" y="1879"/>
                  </a:lnTo>
                  <a:lnTo>
                    <a:pt x="44" y="1871"/>
                  </a:lnTo>
                  <a:lnTo>
                    <a:pt x="42" y="1870"/>
                  </a:lnTo>
                  <a:lnTo>
                    <a:pt x="36" y="1871"/>
                  </a:lnTo>
                  <a:lnTo>
                    <a:pt x="32" y="1869"/>
                  </a:lnTo>
                  <a:lnTo>
                    <a:pt x="29" y="1865"/>
                  </a:lnTo>
                  <a:lnTo>
                    <a:pt x="29" y="1856"/>
                  </a:lnTo>
                  <a:lnTo>
                    <a:pt x="47" y="1853"/>
                  </a:lnTo>
                  <a:lnTo>
                    <a:pt x="55" y="1855"/>
                  </a:lnTo>
                  <a:lnTo>
                    <a:pt x="59" y="1859"/>
                  </a:lnTo>
                  <a:lnTo>
                    <a:pt x="66" y="1853"/>
                  </a:lnTo>
                  <a:lnTo>
                    <a:pt x="72" y="1856"/>
                  </a:lnTo>
                  <a:lnTo>
                    <a:pt x="79" y="1860"/>
                  </a:lnTo>
                  <a:lnTo>
                    <a:pt x="76" y="1867"/>
                  </a:lnTo>
                  <a:lnTo>
                    <a:pt x="77" y="1874"/>
                  </a:lnTo>
                  <a:lnTo>
                    <a:pt x="82" y="1869"/>
                  </a:lnTo>
                  <a:lnTo>
                    <a:pt x="82" y="1876"/>
                  </a:lnTo>
                  <a:lnTo>
                    <a:pt x="76" y="1883"/>
                  </a:lnTo>
                  <a:lnTo>
                    <a:pt x="74" y="1890"/>
                  </a:lnTo>
                  <a:lnTo>
                    <a:pt x="79" y="1897"/>
                  </a:lnTo>
                  <a:lnTo>
                    <a:pt x="86" y="1898"/>
                  </a:lnTo>
                  <a:lnTo>
                    <a:pt x="91" y="1888"/>
                  </a:lnTo>
                  <a:lnTo>
                    <a:pt x="96" y="1882"/>
                  </a:lnTo>
                  <a:lnTo>
                    <a:pt x="97" y="1888"/>
                  </a:lnTo>
                  <a:lnTo>
                    <a:pt x="94" y="1899"/>
                  </a:lnTo>
                  <a:lnTo>
                    <a:pt x="94" y="1906"/>
                  </a:lnTo>
                  <a:lnTo>
                    <a:pt x="99" y="1903"/>
                  </a:lnTo>
                  <a:lnTo>
                    <a:pt x="101" y="1896"/>
                  </a:lnTo>
                  <a:lnTo>
                    <a:pt x="104" y="1892"/>
                  </a:lnTo>
                  <a:lnTo>
                    <a:pt x="112" y="1886"/>
                  </a:lnTo>
                  <a:lnTo>
                    <a:pt x="118" y="1882"/>
                  </a:lnTo>
                  <a:lnTo>
                    <a:pt x="118" y="1879"/>
                  </a:lnTo>
                  <a:lnTo>
                    <a:pt x="120" y="1870"/>
                  </a:lnTo>
                  <a:lnTo>
                    <a:pt x="125" y="1859"/>
                  </a:lnTo>
                  <a:lnTo>
                    <a:pt x="125" y="1852"/>
                  </a:lnTo>
                  <a:lnTo>
                    <a:pt x="120" y="1855"/>
                  </a:lnTo>
                  <a:lnTo>
                    <a:pt x="117" y="1860"/>
                  </a:lnTo>
                  <a:lnTo>
                    <a:pt x="115" y="1866"/>
                  </a:lnTo>
                  <a:lnTo>
                    <a:pt x="108" y="1880"/>
                  </a:lnTo>
                  <a:lnTo>
                    <a:pt x="110" y="1855"/>
                  </a:lnTo>
                  <a:lnTo>
                    <a:pt x="113" y="1850"/>
                  </a:lnTo>
                  <a:lnTo>
                    <a:pt x="114" y="1849"/>
                  </a:lnTo>
                  <a:lnTo>
                    <a:pt x="128" y="1847"/>
                  </a:lnTo>
                  <a:lnTo>
                    <a:pt x="119" y="1844"/>
                  </a:lnTo>
                  <a:lnTo>
                    <a:pt x="119" y="1839"/>
                  </a:lnTo>
                  <a:lnTo>
                    <a:pt x="124" y="1834"/>
                  </a:lnTo>
                  <a:lnTo>
                    <a:pt x="131" y="1831"/>
                  </a:lnTo>
                  <a:lnTo>
                    <a:pt x="131" y="1827"/>
                  </a:lnTo>
                  <a:lnTo>
                    <a:pt x="124" y="1828"/>
                  </a:lnTo>
                  <a:lnTo>
                    <a:pt x="112" y="1833"/>
                  </a:lnTo>
                  <a:lnTo>
                    <a:pt x="113" y="1823"/>
                  </a:lnTo>
                  <a:lnTo>
                    <a:pt x="117" y="1818"/>
                  </a:lnTo>
                  <a:lnTo>
                    <a:pt x="122" y="1813"/>
                  </a:lnTo>
                  <a:lnTo>
                    <a:pt x="126" y="1812"/>
                  </a:lnTo>
                  <a:lnTo>
                    <a:pt x="134" y="1818"/>
                  </a:lnTo>
                  <a:lnTo>
                    <a:pt x="140" y="1821"/>
                  </a:lnTo>
                  <a:lnTo>
                    <a:pt x="144" y="1824"/>
                  </a:lnTo>
                  <a:lnTo>
                    <a:pt x="150" y="1823"/>
                  </a:lnTo>
                  <a:lnTo>
                    <a:pt x="150" y="1816"/>
                  </a:lnTo>
                  <a:lnTo>
                    <a:pt x="142" y="1816"/>
                  </a:lnTo>
                  <a:lnTo>
                    <a:pt x="129" y="1807"/>
                  </a:lnTo>
                  <a:lnTo>
                    <a:pt x="120" y="1806"/>
                  </a:lnTo>
                  <a:lnTo>
                    <a:pt x="122" y="1795"/>
                  </a:lnTo>
                  <a:lnTo>
                    <a:pt x="122" y="1789"/>
                  </a:lnTo>
                  <a:lnTo>
                    <a:pt x="126" y="1786"/>
                  </a:lnTo>
                  <a:lnTo>
                    <a:pt x="136" y="1786"/>
                  </a:lnTo>
                  <a:lnTo>
                    <a:pt x="145" y="1784"/>
                  </a:lnTo>
                  <a:lnTo>
                    <a:pt x="156" y="1773"/>
                  </a:lnTo>
                  <a:lnTo>
                    <a:pt x="157" y="1767"/>
                  </a:lnTo>
                  <a:lnTo>
                    <a:pt x="157" y="1750"/>
                  </a:lnTo>
                  <a:lnTo>
                    <a:pt x="153" y="1742"/>
                  </a:lnTo>
                  <a:lnTo>
                    <a:pt x="149" y="1740"/>
                  </a:lnTo>
                  <a:lnTo>
                    <a:pt x="136" y="1729"/>
                  </a:lnTo>
                  <a:lnTo>
                    <a:pt x="130" y="1726"/>
                  </a:lnTo>
                  <a:lnTo>
                    <a:pt x="126" y="1723"/>
                  </a:lnTo>
                  <a:lnTo>
                    <a:pt x="126" y="1720"/>
                  </a:lnTo>
                  <a:lnTo>
                    <a:pt x="128" y="1720"/>
                  </a:lnTo>
                  <a:lnTo>
                    <a:pt x="129" y="1718"/>
                  </a:lnTo>
                  <a:lnTo>
                    <a:pt x="135" y="1711"/>
                  </a:lnTo>
                  <a:lnTo>
                    <a:pt x="137" y="1704"/>
                  </a:lnTo>
                  <a:lnTo>
                    <a:pt x="141" y="1697"/>
                  </a:lnTo>
                  <a:lnTo>
                    <a:pt x="146" y="1691"/>
                  </a:lnTo>
                  <a:lnTo>
                    <a:pt x="144" y="1686"/>
                  </a:lnTo>
                  <a:lnTo>
                    <a:pt x="146" y="1680"/>
                  </a:lnTo>
                  <a:lnTo>
                    <a:pt x="140" y="1675"/>
                  </a:lnTo>
                  <a:lnTo>
                    <a:pt x="139" y="1667"/>
                  </a:lnTo>
                  <a:lnTo>
                    <a:pt x="140" y="1661"/>
                  </a:lnTo>
                  <a:lnTo>
                    <a:pt x="142" y="1656"/>
                  </a:lnTo>
                  <a:lnTo>
                    <a:pt x="149" y="1651"/>
                  </a:lnTo>
                  <a:lnTo>
                    <a:pt x="153" y="1633"/>
                  </a:lnTo>
                  <a:lnTo>
                    <a:pt x="151" y="1612"/>
                  </a:lnTo>
                  <a:lnTo>
                    <a:pt x="158" y="1601"/>
                  </a:lnTo>
                  <a:lnTo>
                    <a:pt x="166" y="1603"/>
                  </a:lnTo>
                  <a:lnTo>
                    <a:pt x="161" y="1597"/>
                  </a:lnTo>
                  <a:lnTo>
                    <a:pt x="155" y="1587"/>
                  </a:lnTo>
                  <a:lnTo>
                    <a:pt x="160" y="1578"/>
                  </a:lnTo>
                  <a:lnTo>
                    <a:pt x="167" y="1580"/>
                  </a:lnTo>
                  <a:lnTo>
                    <a:pt x="172" y="1594"/>
                  </a:lnTo>
                  <a:lnTo>
                    <a:pt x="172" y="1583"/>
                  </a:lnTo>
                  <a:lnTo>
                    <a:pt x="171" y="1562"/>
                  </a:lnTo>
                  <a:lnTo>
                    <a:pt x="162" y="1562"/>
                  </a:lnTo>
                  <a:lnTo>
                    <a:pt x="153" y="1558"/>
                  </a:lnTo>
                  <a:lnTo>
                    <a:pt x="156" y="1548"/>
                  </a:lnTo>
                  <a:lnTo>
                    <a:pt x="166" y="1541"/>
                  </a:lnTo>
                  <a:lnTo>
                    <a:pt x="172" y="1540"/>
                  </a:lnTo>
                  <a:lnTo>
                    <a:pt x="178" y="1533"/>
                  </a:lnTo>
                  <a:lnTo>
                    <a:pt x="178" y="1532"/>
                  </a:lnTo>
                  <a:lnTo>
                    <a:pt x="169" y="1536"/>
                  </a:lnTo>
                  <a:lnTo>
                    <a:pt x="163" y="1536"/>
                  </a:lnTo>
                  <a:lnTo>
                    <a:pt x="157" y="1533"/>
                  </a:lnTo>
                  <a:lnTo>
                    <a:pt x="151" y="1525"/>
                  </a:lnTo>
                  <a:lnTo>
                    <a:pt x="141" y="1525"/>
                  </a:lnTo>
                  <a:lnTo>
                    <a:pt x="135" y="1528"/>
                  </a:lnTo>
                  <a:lnTo>
                    <a:pt x="134" y="1535"/>
                  </a:lnTo>
                  <a:lnTo>
                    <a:pt x="130" y="1540"/>
                  </a:lnTo>
                  <a:lnTo>
                    <a:pt x="117" y="1543"/>
                  </a:lnTo>
                  <a:lnTo>
                    <a:pt x="103" y="1537"/>
                  </a:lnTo>
                  <a:lnTo>
                    <a:pt x="104" y="1531"/>
                  </a:lnTo>
                  <a:lnTo>
                    <a:pt x="101" y="1525"/>
                  </a:lnTo>
                  <a:lnTo>
                    <a:pt x="97" y="1524"/>
                  </a:lnTo>
                  <a:lnTo>
                    <a:pt x="93" y="1516"/>
                  </a:lnTo>
                  <a:lnTo>
                    <a:pt x="92" y="1504"/>
                  </a:lnTo>
                  <a:lnTo>
                    <a:pt x="93" y="1489"/>
                  </a:lnTo>
                  <a:lnTo>
                    <a:pt x="96" y="1466"/>
                  </a:lnTo>
                  <a:lnTo>
                    <a:pt x="101" y="1454"/>
                  </a:lnTo>
                  <a:lnTo>
                    <a:pt x="102" y="1407"/>
                  </a:lnTo>
                  <a:lnTo>
                    <a:pt x="112" y="1402"/>
                  </a:lnTo>
                  <a:lnTo>
                    <a:pt x="113" y="1396"/>
                  </a:lnTo>
                  <a:lnTo>
                    <a:pt x="118" y="1390"/>
                  </a:lnTo>
                  <a:lnTo>
                    <a:pt x="122" y="1379"/>
                  </a:lnTo>
                  <a:lnTo>
                    <a:pt x="120" y="1349"/>
                  </a:lnTo>
                  <a:lnTo>
                    <a:pt x="115" y="1329"/>
                  </a:lnTo>
                  <a:lnTo>
                    <a:pt x="108" y="1314"/>
                  </a:lnTo>
                  <a:lnTo>
                    <a:pt x="108" y="1311"/>
                  </a:lnTo>
                  <a:lnTo>
                    <a:pt x="109" y="1311"/>
                  </a:lnTo>
                  <a:lnTo>
                    <a:pt x="112" y="1285"/>
                  </a:lnTo>
                  <a:lnTo>
                    <a:pt x="109" y="1274"/>
                  </a:lnTo>
                  <a:lnTo>
                    <a:pt x="104" y="1261"/>
                  </a:lnTo>
                  <a:lnTo>
                    <a:pt x="106" y="1244"/>
                  </a:lnTo>
                  <a:lnTo>
                    <a:pt x="106" y="1225"/>
                  </a:lnTo>
                  <a:lnTo>
                    <a:pt x="113" y="1215"/>
                  </a:lnTo>
                  <a:lnTo>
                    <a:pt x="122" y="1219"/>
                  </a:lnTo>
                  <a:lnTo>
                    <a:pt x="130" y="1215"/>
                  </a:lnTo>
                  <a:lnTo>
                    <a:pt x="129" y="1182"/>
                  </a:lnTo>
                  <a:lnTo>
                    <a:pt x="134" y="1178"/>
                  </a:lnTo>
                  <a:lnTo>
                    <a:pt x="137" y="1182"/>
                  </a:lnTo>
                  <a:lnTo>
                    <a:pt x="141" y="1180"/>
                  </a:lnTo>
                  <a:lnTo>
                    <a:pt x="149" y="1161"/>
                  </a:lnTo>
                  <a:lnTo>
                    <a:pt x="152" y="1139"/>
                  </a:lnTo>
                  <a:lnTo>
                    <a:pt x="158" y="1132"/>
                  </a:lnTo>
                  <a:lnTo>
                    <a:pt x="162" y="1116"/>
                  </a:lnTo>
                  <a:lnTo>
                    <a:pt x="166" y="1105"/>
                  </a:lnTo>
                  <a:lnTo>
                    <a:pt x="182" y="1076"/>
                  </a:lnTo>
                  <a:lnTo>
                    <a:pt x="183" y="1068"/>
                  </a:lnTo>
                  <a:lnTo>
                    <a:pt x="194" y="1037"/>
                  </a:lnTo>
                  <a:lnTo>
                    <a:pt x="195" y="1025"/>
                  </a:lnTo>
                  <a:lnTo>
                    <a:pt x="196" y="1024"/>
                  </a:lnTo>
                  <a:lnTo>
                    <a:pt x="204" y="994"/>
                  </a:lnTo>
                  <a:lnTo>
                    <a:pt x="210" y="987"/>
                  </a:lnTo>
                  <a:lnTo>
                    <a:pt x="210" y="950"/>
                  </a:lnTo>
                  <a:lnTo>
                    <a:pt x="217" y="939"/>
                  </a:lnTo>
                  <a:lnTo>
                    <a:pt x="221" y="928"/>
                  </a:lnTo>
                  <a:lnTo>
                    <a:pt x="221" y="903"/>
                  </a:lnTo>
                  <a:lnTo>
                    <a:pt x="216" y="882"/>
                  </a:lnTo>
                  <a:lnTo>
                    <a:pt x="215" y="855"/>
                  </a:lnTo>
                  <a:lnTo>
                    <a:pt x="210" y="821"/>
                  </a:lnTo>
                  <a:lnTo>
                    <a:pt x="209" y="789"/>
                  </a:lnTo>
                  <a:lnTo>
                    <a:pt x="211" y="763"/>
                  </a:lnTo>
                  <a:lnTo>
                    <a:pt x="223" y="756"/>
                  </a:lnTo>
                  <a:lnTo>
                    <a:pt x="228" y="737"/>
                  </a:lnTo>
                  <a:lnTo>
                    <a:pt x="226" y="731"/>
                  </a:lnTo>
                  <a:lnTo>
                    <a:pt x="226" y="719"/>
                  </a:lnTo>
                  <a:lnTo>
                    <a:pt x="219" y="698"/>
                  </a:lnTo>
                  <a:lnTo>
                    <a:pt x="216" y="694"/>
                  </a:lnTo>
                  <a:lnTo>
                    <a:pt x="217" y="685"/>
                  </a:lnTo>
                  <a:lnTo>
                    <a:pt x="220" y="678"/>
                  </a:lnTo>
                  <a:lnTo>
                    <a:pt x="231" y="664"/>
                  </a:lnTo>
                  <a:lnTo>
                    <a:pt x="236" y="643"/>
                  </a:lnTo>
                  <a:lnTo>
                    <a:pt x="242" y="606"/>
                  </a:lnTo>
                  <a:lnTo>
                    <a:pt x="251" y="591"/>
                  </a:lnTo>
                  <a:lnTo>
                    <a:pt x="251" y="572"/>
                  </a:lnTo>
                  <a:lnTo>
                    <a:pt x="253" y="565"/>
                  </a:lnTo>
                  <a:lnTo>
                    <a:pt x="257" y="562"/>
                  </a:lnTo>
                  <a:lnTo>
                    <a:pt x="262" y="548"/>
                  </a:lnTo>
                  <a:lnTo>
                    <a:pt x="263" y="530"/>
                  </a:lnTo>
                  <a:lnTo>
                    <a:pt x="265" y="521"/>
                  </a:lnTo>
                  <a:lnTo>
                    <a:pt x="265" y="511"/>
                  </a:lnTo>
                  <a:lnTo>
                    <a:pt x="262" y="497"/>
                  </a:lnTo>
                  <a:lnTo>
                    <a:pt x="262" y="483"/>
                  </a:lnTo>
                  <a:lnTo>
                    <a:pt x="264" y="475"/>
                  </a:lnTo>
                  <a:lnTo>
                    <a:pt x="268" y="467"/>
                  </a:lnTo>
                  <a:lnTo>
                    <a:pt x="275" y="461"/>
                  </a:lnTo>
                  <a:lnTo>
                    <a:pt x="275" y="452"/>
                  </a:lnTo>
                  <a:lnTo>
                    <a:pt x="275" y="438"/>
                  </a:lnTo>
                  <a:lnTo>
                    <a:pt x="274" y="423"/>
                  </a:lnTo>
                  <a:lnTo>
                    <a:pt x="274" y="375"/>
                  </a:lnTo>
                  <a:lnTo>
                    <a:pt x="276" y="363"/>
                  </a:lnTo>
                  <a:lnTo>
                    <a:pt x="276" y="351"/>
                  </a:lnTo>
                  <a:lnTo>
                    <a:pt x="270" y="343"/>
                  </a:lnTo>
                  <a:lnTo>
                    <a:pt x="270" y="337"/>
                  </a:lnTo>
                  <a:lnTo>
                    <a:pt x="274" y="324"/>
                  </a:lnTo>
                  <a:lnTo>
                    <a:pt x="279" y="317"/>
                  </a:lnTo>
                  <a:lnTo>
                    <a:pt x="284" y="317"/>
                  </a:lnTo>
                  <a:lnTo>
                    <a:pt x="286" y="310"/>
                  </a:lnTo>
                  <a:lnTo>
                    <a:pt x="289" y="268"/>
                  </a:lnTo>
                  <a:lnTo>
                    <a:pt x="292" y="256"/>
                  </a:lnTo>
                  <a:lnTo>
                    <a:pt x="292" y="244"/>
                  </a:lnTo>
                  <a:lnTo>
                    <a:pt x="296" y="233"/>
                  </a:lnTo>
                  <a:lnTo>
                    <a:pt x="297" y="224"/>
                  </a:lnTo>
                  <a:lnTo>
                    <a:pt x="296" y="222"/>
                  </a:lnTo>
                  <a:lnTo>
                    <a:pt x="290" y="195"/>
                  </a:lnTo>
                  <a:lnTo>
                    <a:pt x="292" y="142"/>
                  </a:lnTo>
                  <a:lnTo>
                    <a:pt x="290" y="132"/>
                  </a:lnTo>
                  <a:lnTo>
                    <a:pt x="287" y="122"/>
                  </a:lnTo>
                  <a:lnTo>
                    <a:pt x="285" y="95"/>
                  </a:lnTo>
                  <a:lnTo>
                    <a:pt x="279" y="57"/>
                  </a:lnTo>
                  <a:lnTo>
                    <a:pt x="274" y="39"/>
                  </a:lnTo>
                  <a:lnTo>
                    <a:pt x="284" y="30"/>
                  </a:lnTo>
                  <a:lnTo>
                    <a:pt x="286" y="30"/>
                  </a:lnTo>
                  <a:lnTo>
                    <a:pt x="303" y="29"/>
                  </a:lnTo>
                  <a:lnTo>
                    <a:pt x="311" y="26"/>
                  </a:lnTo>
                  <a:lnTo>
                    <a:pt x="312" y="25"/>
                  </a:lnTo>
                  <a:lnTo>
                    <a:pt x="313" y="16"/>
                  </a:lnTo>
                  <a:lnTo>
                    <a:pt x="318" y="7"/>
                  </a:lnTo>
                  <a:lnTo>
                    <a:pt x="323" y="2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" name="Freeform 242">
              <a:extLst>
                <a:ext uri="{FF2B5EF4-FFF2-40B4-BE49-F238E27FC236}">
                  <a16:creationId xmlns:a16="http://schemas.microsoft.com/office/drawing/2014/main" id="{0EC6BF3B-377E-4E37-95E9-B4B80BD848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33" y="3162"/>
              <a:ext cx="31" cy="47"/>
            </a:xfrm>
            <a:custGeom>
              <a:avLst/>
              <a:gdLst/>
              <a:ahLst/>
              <a:cxnLst>
                <a:cxn ang="0">
                  <a:pos x="141" y="225"/>
                </a:cxn>
                <a:cxn ang="0">
                  <a:pos x="135" y="231"/>
                </a:cxn>
                <a:cxn ang="0">
                  <a:pos x="115" y="225"/>
                </a:cxn>
                <a:cxn ang="0">
                  <a:pos x="77" y="221"/>
                </a:cxn>
                <a:cxn ang="0">
                  <a:pos x="61" y="225"/>
                </a:cxn>
                <a:cxn ang="0">
                  <a:pos x="35" y="220"/>
                </a:cxn>
                <a:cxn ang="0">
                  <a:pos x="30" y="215"/>
                </a:cxn>
                <a:cxn ang="0">
                  <a:pos x="23" y="213"/>
                </a:cxn>
                <a:cxn ang="0">
                  <a:pos x="30" y="205"/>
                </a:cxn>
                <a:cxn ang="0">
                  <a:pos x="12" y="205"/>
                </a:cxn>
                <a:cxn ang="0">
                  <a:pos x="5" y="202"/>
                </a:cxn>
                <a:cxn ang="0">
                  <a:pos x="0" y="189"/>
                </a:cxn>
                <a:cxn ang="0">
                  <a:pos x="16" y="181"/>
                </a:cxn>
                <a:cxn ang="0">
                  <a:pos x="29" y="176"/>
                </a:cxn>
                <a:cxn ang="0">
                  <a:pos x="36" y="176"/>
                </a:cxn>
                <a:cxn ang="0">
                  <a:pos x="23" y="160"/>
                </a:cxn>
                <a:cxn ang="0">
                  <a:pos x="38" y="165"/>
                </a:cxn>
                <a:cxn ang="0">
                  <a:pos x="64" y="184"/>
                </a:cxn>
                <a:cxn ang="0">
                  <a:pos x="73" y="178"/>
                </a:cxn>
                <a:cxn ang="0">
                  <a:pos x="62" y="171"/>
                </a:cxn>
                <a:cxn ang="0">
                  <a:pos x="81" y="178"/>
                </a:cxn>
                <a:cxn ang="0">
                  <a:pos x="92" y="170"/>
                </a:cxn>
                <a:cxn ang="0">
                  <a:pos x="100" y="176"/>
                </a:cxn>
                <a:cxn ang="0">
                  <a:pos x="106" y="167"/>
                </a:cxn>
                <a:cxn ang="0">
                  <a:pos x="72" y="151"/>
                </a:cxn>
                <a:cxn ang="0">
                  <a:pos x="70" y="113"/>
                </a:cxn>
                <a:cxn ang="0">
                  <a:pos x="82" y="108"/>
                </a:cxn>
                <a:cxn ang="0">
                  <a:pos x="111" y="89"/>
                </a:cxn>
                <a:cxn ang="0">
                  <a:pos x="99" y="79"/>
                </a:cxn>
                <a:cxn ang="0">
                  <a:pos x="66" y="90"/>
                </a:cxn>
                <a:cxn ang="0">
                  <a:pos x="49" y="73"/>
                </a:cxn>
                <a:cxn ang="0">
                  <a:pos x="50" y="51"/>
                </a:cxn>
                <a:cxn ang="0">
                  <a:pos x="60" y="53"/>
                </a:cxn>
                <a:cxn ang="0">
                  <a:pos x="68" y="43"/>
                </a:cxn>
                <a:cxn ang="0">
                  <a:pos x="62" y="30"/>
                </a:cxn>
                <a:cxn ang="0">
                  <a:pos x="67" y="25"/>
                </a:cxn>
                <a:cxn ang="0">
                  <a:pos x="78" y="29"/>
                </a:cxn>
                <a:cxn ang="0">
                  <a:pos x="94" y="5"/>
                </a:cxn>
                <a:cxn ang="0">
                  <a:pos x="115" y="16"/>
                </a:cxn>
                <a:cxn ang="0">
                  <a:pos x="135" y="15"/>
                </a:cxn>
                <a:cxn ang="0">
                  <a:pos x="148" y="17"/>
                </a:cxn>
                <a:cxn ang="0">
                  <a:pos x="152" y="213"/>
                </a:cxn>
              </a:cxnLst>
              <a:rect l="0" t="0" r="r" b="b"/>
              <a:pathLst>
                <a:path w="152" h="235">
                  <a:moveTo>
                    <a:pt x="152" y="225"/>
                  </a:moveTo>
                  <a:lnTo>
                    <a:pt x="141" y="225"/>
                  </a:lnTo>
                  <a:lnTo>
                    <a:pt x="143" y="231"/>
                  </a:lnTo>
                  <a:lnTo>
                    <a:pt x="135" y="231"/>
                  </a:lnTo>
                  <a:lnTo>
                    <a:pt x="129" y="235"/>
                  </a:lnTo>
                  <a:lnTo>
                    <a:pt x="115" y="225"/>
                  </a:lnTo>
                  <a:lnTo>
                    <a:pt x="99" y="221"/>
                  </a:lnTo>
                  <a:lnTo>
                    <a:pt x="77" y="221"/>
                  </a:lnTo>
                  <a:lnTo>
                    <a:pt x="75" y="225"/>
                  </a:lnTo>
                  <a:lnTo>
                    <a:pt x="61" y="225"/>
                  </a:lnTo>
                  <a:lnTo>
                    <a:pt x="41" y="216"/>
                  </a:lnTo>
                  <a:lnTo>
                    <a:pt x="35" y="220"/>
                  </a:lnTo>
                  <a:lnTo>
                    <a:pt x="25" y="219"/>
                  </a:lnTo>
                  <a:lnTo>
                    <a:pt x="30" y="215"/>
                  </a:lnTo>
                  <a:lnTo>
                    <a:pt x="30" y="213"/>
                  </a:lnTo>
                  <a:lnTo>
                    <a:pt x="23" y="213"/>
                  </a:lnTo>
                  <a:lnTo>
                    <a:pt x="24" y="209"/>
                  </a:lnTo>
                  <a:lnTo>
                    <a:pt x="30" y="205"/>
                  </a:lnTo>
                  <a:lnTo>
                    <a:pt x="16" y="202"/>
                  </a:lnTo>
                  <a:lnTo>
                    <a:pt x="12" y="205"/>
                  </a:lnTo>
                  <a:lnTo>
                    <a:pt x="3" y="205"/>
                  </a:lnTo>
                  <a:lnTo>
                    <a:pt x="5" y="202"/>
                  </a:lnTo>
                  <a:lnTo>
                    <a:pt x="5" y="194"/>
                  </a:lnTo>
                  <a:lnTo>
                    <a:pt x="0" y="189"/>
                  </a:lnTo>
                  <a:lnTo>
                    <a:pt x="16" y="186"/>
                  </a:lnTo>
                  <a:lnTo>
                    <a:pt x="16" y="181"/>
                  </a:lnTo>
                  <a:lnTo>
                    <a:pt x="24" y="181"/>
                  </a:lnTo>
                  <a:lnTo>
                    <a:pt x="29" y="176"/>
                  </a:lnTo>
                  <a:lnTo>
                    <a:pt x="34" y="177"/>
                  </a:lnTo>
                  <a:lnTo>
                    <a:pt x="36" y="176"/>
                  </a:lnTo>
                  <a:lnTo>
                    <a:pt x="34" y="167"/>
                  </a:lnTo>
                  <a:lnTo>
                    <a:pt x="23" y="160"/>
                  </a:lnTo>
                  <a:lnTo>
                    <a:pt x="23" y="151"/>
                  </a:lnTo>
                  <a:lnTo>
                    <a:pt x="38" y="165"/>
                  </a:lnTo>
                  <a:lnTo>
                    <a:pt x="59" y="177"/>
                  </a:lnTo>
                  <a:lnTo>
                    <a:pt x="64" y="184"/>
                  </a:lnTo>
                  <a:lnTo>
                    <a:pt x="67" y="181"/>
                  </a:lnTo>
                  <a:lnTo>
                    <a:pt x="73" y="178"/>
                  </a:lnTo>
                  <a:lnTo>
                    <a:pt x="64" y="176"/>
                  </a:lnTo>
                  <a:lnTo>
                    <a:pt x="62" y="171"/>
                  </a:lnTo>
                  <a:lnTo>
                    <a:pt x="68" y="165"/>
                  </a:lnTo>
                  <a:lnTo>
                    <a:pt x="81" y="178"/>
                  </a:lnTo>
                  <a:lnTo>
                    <a:pt x="82" y="167"/>
                  </a:lnTo>
                  <a:lnTo>
                    <a:pt x="92" y="170"/>
                  </a:lnTo>
                  <a:lnTo>
                    <a:pt x="99" y="181"/>
                  </a:lnTo>
                  <a:lnTo>
                    <a:pt x="100" y="176"/>
                  </a:lnTo>
                  <a:lnTo>
                    <a:pt x="110" y="176"/>
                  </a:lnTo>
                  <a:lnTo>
                    <a:pt x="106" y="167"/>
                  </a:lnTo>
                  <a:lnTo>
                    <a:pt x="75" y="156"/>
                  </a:lnTo>
                  <a:lnTo>
                    <a:pt x="72" y="151"/>
                  </a:lnTo>
                  <a:lnTo>
                    <a:pt x="67" y="121"/>
                  </a:lnTo>
                  <a:lnTo>
                    <a:pt x="70" y="113"/>
                  </a:lnTo>
                  <a:lnTo>
                    <a:pt x="79" y="113"/>
                  </a:lnTo>
                  <a:lnTo>
                    <a:pt x="82" y="108"/>
                  </a:lnTo>
                  <a:lnTo>
                    <a:pt x="109" y="101"/>
                  </a:lnTo>
                  <a:lnTo>
                    <a:pt x="111" y="89"/>
                  </a:lnTo>
                  <a:lnTo>
                    <a:pt x="106" y="80"/>
                  </a:lnTo>
                  <a:lnTo>
                    <a:pt x="99" y="79"/>
                  </a:lnTo>
                  <a:lnTo>
                    <a:pt x="87" y="80"/>
                  </a:lnTo>
                  <a:lnTo>
                    <a:pt x="66" y="90"/>
                  </a:lnTo>
                  <a:lnTo>
                    <a:pt x="52" y="80"/>
                  </a:lnTo>
                  <a:lnTo>
                    <a:pt x="49" y="73"/>
                  </a:lnTo>
                  <a:lnTo>
                    <a:pt x="50" y="62"/>
                  </a:lnTo>
                  <a:lnTo>
                    <a:pt x="50" y="51"/>
                  </a:lnTo>
                  <a:lnTo>
                    <a:pt x="55" y="48"/>
                  </a:lnTo>
                  <a:lnTo>
                    <a:pt x="60" y="53"/>
                  </a:lnTo>
                  <a:lnTo>
                    <a:pt x="66" y="52"/>
                  </a:lnTo>
                  <a:lnTo>
                    <a:pt x="68" y="43"/>
                  </a:lnTo>
                  <a:lnTo>
                    <a:pt x="64" y="36"/>
                  </a:lnTo>
                  <a:lnTo>
                    <a:pt x="62" y="30"/>
                  </a:lnTo>
                  <a:lnTo>
                    <a:pt x="52" y="27"/>
                  </a:lnTo>
                  <a:lnTo>
                    <a:pt x="67" y="25"/>
                  </a:lnTo>
                  <a:lnTo>
                    <a:pt x="75" y="31"/>
                  </a:lnTo>
                  <a:lnTo>
                    <a:pt x="78" y="29"/>
                  </a:lnTo>
                  <a:lnTo>
                    <a:pt x="88" y="25"/>
                  </a:lnTo>
                  <a:lnTo>
                    <a:pt x="94" y="5"/>
                  </a:lnTo>
                  <a:lnTo>
                    <a:pt x="106" y="0"/>
                  </a:lnTo>
                  <a:lnTo>
                    <a:pt x="115" y="16"/>
                  </a:lnTo>
                  <a:lnTo>
                    <a:pt x="124" y="17"/>
                  </a:lnTo>
                  <a:lnTo>
                    <a:pt x="135" y="15"/>
                  </a:lnTo>
                  <a:lnTo>
                    <a:pt x="143" y="8"/>
                  </a:lnTo>
                  <a:lnTo>
                    <a:pt x="148" y="17"/>
                  </a:lnTo>
                  <a:lnTo>
                    <a:pt x="151" y="209"/>
                  </a:lnTo>
                  <a:lnTo>
                    <a:pt x="152" y="213"/>
                  </a:lnTo>
                  <a:lnTo>
                    <a:pt x="152" y="225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Freeform 243">
              <a:extLst>
                <a:ext uri="{FF2B5EF4-FFF2-40B4-BE49-F238E27FC236}">
                  <a16:creationId xmlns:a16="http://schemas.microsoft.com/office/drawing/2014/main" id="{11B62E47-0AEE-47FF-9E41-4A9A02C3D75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4" y="2482"/>
              <a:ext cx="6" cy="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6" y="22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31" y="26"/>
                </a:cxn>
                <a:cxn ang="0">
                  <a:pos x="32" y="19"/>
                </a:cxn>
                <a:cxn ang="0">
                  <a:pos x="26" y="14"/>
                </a:cxn>
                <a:cxn ang="0">
                  <a:pos x="19" y="12"/>
                </a:cxn>
                <a:cxn ang="0">
                  <a:pos x="11" y="7"/>
                </a:cxn>
                <a:cxn ang="0">
                  <a:pos x="7" y="0"/>
                </a:cxn>
              </a:cxnLst>
              <a:rect l="0" t="0" r="r" b="b"/>
              <a:pathLst>
                <a:path w="32" h="27">
                  <a:moveTo>
                    <a:pt x="7" y="0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6" y="22"/>
                  </a:lnTo>
                  <a:lnTo>
                    <a:pt x="16" y="23"/>
                  </a:lnTo>
                  <a:lnTo>
                    <a:pt x="23" y="27"/>
                  </a:lnTo>
                  <a:lnTo>
                    <a:pt x="31" y="26"/>
                  </a:lnTo>
                  <a:lnTo>
                    <a:pt x="32" y="19"/>
                  </a:lnTo>
                  <a:lnTo>
                    <a:pt x="26" y="14"/>
                  </a:lnTo>
                  <a:lnTo>
                    <a:pt x="19" y="12"/>
                  </a:lnTo>
                  <a:lnTo>
                    <a:pt x="11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" name="Freeform 244">
              <a:extLst>
                <a:ext uri="{FF2B5EF4-FFF2-40B4-BE49-F238E27FC236}">
                  <a16:creationId xmlns:a16="http://schemas.microsoft.com/office/drawing/2014/main" id="{6C94DB06-EBE7-4845-ABA3-99EA3DA8445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71" y="2487"/>
              <a:ext cx="4" cy="2"/>
            </a:xfrm>
            <a:custGeom>
              <a:avLst/>
              <a:gdLst/>
              <a:ahLst/>
              <a:cxnLst>
                <a:cxn ang="0">
                  <a:pos x="17" y="8"/>
                </a:cxn>
                <a:cxn ang="0">
                  <a:pos x="11" y="12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6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1"/>
                </a:cxn>
                <a:cxn ang="0">
                  <a:pos x="18" y="6"/>
                </a:cxn>
                <a:cxn ang="0">
                  <a:pos x="17" y="8"/>
                </a:cxn>
              </a:cxnLst>
              <a:rect l="0" t="0" r="r" b="b"/>
              <a:pathLst>
                <a:path w="18" h="12">
                  <a:moveTo>
                    <a:pt x="17" y="8"/>
                  </a:moveTo>
                  <a:lnTo>
                    <a:pt x="11" y="12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6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1"/>
                  </a:lnTo>
                  <a:lnTo>
                    <a:pt x="18" y="6"/>
                  </a:lnTo>
                  <a:lnTo>
                    <a:pt x="17" y="8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Freeform 245">
              <a:extLst>
                <a:ext uri="{FF2B5EF4-FFF2-40B4-BE49-F238E27FC236}">
                  <a16:creationId xmlns:a16="http://schemas.microsoft.com/office/drawing/2014/main" id="{80F8DE50-E6BA-4C9D-B69E-01D491E0E1A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2" y="2489"/>
              <a:ext cx="23" cy="17"/>
            </a:xfrm>
            <a:custGeom>
              <a:avLst/>
              <a:gdLst/>
              <a:ahLst/>
              <a:cxnLst>
                <a:cxn ang="0">
                  <a:pos x="116" y="9"/>
                </a:cxn>
                <a:cxn ang="0">
                  <a:pos x="116" y="33"/>
                </a:cxn>
                <a:cxn ang="0">
                  <a:pos x="116" y="38"/>
                </a:cxn>
                <a:cxn ang="0">
                  <a:pos x="96" y="64"/>
                </a:cxn>
                <a:cxn ang="0">
                  <a:pos x="82" y="75"/>
                </a:cxn>
                <a:cxn ang="0">
                  <a:pos x="70" y="80"/>
                </a:cxn>
                <a:cxn ang="0">
                  <a:pos x="42" y="87"/>
                </a:cxn>
                <a:cxn ang="0">
                  <a:pos x="37" y="86"/>
                </a:cxn>
                <a:cxn ang="0">
                  <a:pos x="16" y="86"/>
                </a:cxn>
                <a:cxn ang="0">
                  <a:pos x="7" y="82"/>
                </a:cxn>
                <a:cxn ang="0">
                  <a:pos x="4" y="77"/>
                </a:cxn>
                <a:cxn ang="0">
                  <a:pos x="4" y="64"/>
                </a:cxn>
                <a:cxn ang="0">
                  <a:pos x="3" y="54"/>
                </a:cxn>
                <a:cxn ang="0">
                  <a:pos x="3" y="48"/>
                </a:cxn>
                <a:cxn ang="0">
                  <a:pos x="0" y="39"/>
                </a:cxn>
                <a:cxn ang="0">
                  <a:pos x="0" y="16"/>
                </a:cxn>
                <a:cxn ang="0">
                  <a:pos x="4" y="11"/>
                </a:cxn>
                <a:cxn ang="0">
                  <a:pos x="14" y="7"/>
                </a:cxn>
                <a:cxn ang="0">
                  <a:pos x="15" y="4"/>
                </a:cxn>
                <a:cxn ang="0">
                  <a:pos x="25" y="1"/>
                </a:cxn>
                <a:cxn ang="0">
                  <a:pos x="37" y="1"/>
                </a:cxn>
                <a:cxn ang="0">
                  <a:pos x="43" y="1"/>
                </a:cxn>
                <a:cxn ang="0">
                  <a:pos x="55" y="5"/>
                </a:cxn>
                <a:cxn ang="0">
                  <a:pos x="63" y="5"/>
                </a:cxn>
                <a:cxn ang="0">
                  <a:pos x="76" y="1"/>
                </a:cxn>
                <a:cxn ang="0">
                  <a:pos x="95" y="0"/>
                </a:cxn>
                <a:cxn ang="0">
                  <a:pos x="107" y="1"/>
                </a:cxn>
                <a:cxn ang="0">
                  <a:pos x="111" y="4"/>
                </a:cxn>
                <a:cxn ang="0">
                  <a:pos x="114" y="7"/>
                </a:cxn>
                <a:cxn ang="0">
                  <a:pos x="114" y="9"/>
                </a:cxn>
                <a:cxn ang="0">
                  <a:pos x="116" y="9"/>
                </a:cxn>
              </a:cxnLst>
              <a:rect l="0" t="0" r="r" b="b"/>
              <a:pathLst>
                <a:path w="116" h="87">
                  <a:moveTo>
                    <a:pt x="116" y="9"/>
                  </a:moveTo>
                  <a:lnTo>
                    <a:pt x="116" y="33"/>
                  </a:lnTo>
                  <a:lnTo>
                    <a:pt x="116" y="38"/>
                  </a:lnTo>
                  <a:lnTo>
                    <a:pt x="96" y="64"/>
                  </a:lnTo>
                  <a:lnTo>
                    <a:pt x="82" y="75"/>
                  </a:lnTo>
                  <a:lnTo>
                    <a:pt x="70" y="80"/>
                  </a:lnTo>
                  <a:lnTo>
                    <a:pt x="42" y="87"/>
                  </a:lnTo>
                  <a:lnTo>
                    <a:pt x="37" y="86"/>
                  </a:lnTo>
                  <a:lnTo>
                    <a:pt x="16" y="86"/>
                  </a:lnTo>
                  <a:lnTo>
                    <a:pt x="7" y="82"/>
                  </a:lnTo>
                  <a:lnTo>
                    <a:pt x="4" y="77"/>
                  </a:lnTo>
                  <a:lnTo>
                    <a:pt x="4" y="64"/>
                  </a:lnTo>
                  <a:lnTo>
                    <a:pt x="3" y="54"/>
                  </a:lnTo>
                  <a:lnTo>
                    <a:pt x="3" y="48"/>
                  </a:lnTo>
                  <a:lnTo>
                    <a:pt x="0" y="39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25" y="1"/>
                  </a:lnTo>
                  <a:lnTo>
                    <a:pt x="37" y="1"/>
                  </a:lnTo>
                  <a:lnTo>
                    <a:pt x="43" y="1"/>
                  </a:lnTo>
                  <a:lnTo>
                    <a:pt x="55" y="5"/>
                  </a:lnTo>
                  <a:lnTo>
                    <a:pt x="63" y="5"/>
                  </a:lnTo>
                  <a:lnTo>
                    <a:pt x="76" y="1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1" y="4"/>
                  </a:lnTo>
                  <a:lnTo>
                    <a:pt x="114" y="7"/>
                  </a:lnTo>
                  <a:lnTo>
                    <a:pt x="114" y="9"/>
                  </a:lnTo>
                  <a:lnTo>
                    <a:pt x="116" y="9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Freeform 246">
              <a:extLst>
                <a:ext uri="{FF2B5EF4-FFF2-40B4-BE49-F238E27FC236}">
                  <a16:creationId xmlns:a16="http://schemas.microsoft.com/office/drawing/2014/main" id="{F854BF8F-683E-4ADA-B459-B3191096687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55" y="2487"/>
              <a:ext cx="7" cy="8"/>
            </a:xfrm>
            <a:custGeom>
              <a:avLst/>
              <a:gdLst/>
              <a:ahLst/>
              <a:cxnLst>
                <a:cxn ang="0">
                  <a:pos x="31" y="16"/>
                </a:cxn>
                <a:cxn ang="0">
                  <a:pos x="31" y="18"/>
                </a:cxn>
                <a:cxn ang="0">
                  <a:pos x="24" y="25"/>
                </a:cxn>
                <a:cxn ang="0">
                  <a:pos x="24" y="27"/>
                </a:cxn>
                <a:cxn ang="0">
                  <a:pos x="13" y="38"/>
                </a:cxn>
                <a:cxn ang="0">
                  <a:pos x="5" y="38"/>
                </a:cxn>
                <a:cxn ang="0">
                  <a:pos x="5" y="34"/>
                </a:cxn>
                <a:cxn ang="0">
                  <a:pos x="0" y="30"/>
                </a:cxn>
                <a:cxn ang="0">
                  <a:pos x="0" y="27"/>
                </a:cxn>
                <a:cxn ang="0">
                  <a:pos x="2" y="22"/>
                </a:cxn>
                <a:cxn ang="0">
                  <a:pos x="9" y="15"/>
                </a:cxn>
                <a:cxn ang="0">
                  <a:pos x="10" y="10"/>
                </a:cxn>
                <a:cxn ang="0">
                  <a:pos x="11" y="6"/>
                </a:cxn>
                <a:cxn ang="0">
                  <a:pos x="15" y="5"/>
                </a:cxn>
                <a:cxn ang="0">
                  <a:pos x="24" y="3"/>
                </a:cxn>
                <a:cxn ang="0">
                  <a:pos x="24" y="2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24" y="6"/>
                </a:cxn>
                <a:cxn ang="0">
                  <a:pos x="20" y="10"/>
                </a:cxn>
                <a:cxn ang="0">
                  <a:pos x="20" y="13"/>
                </a:cxn>
                <a:cxn ang="0">
                  <a:pos x="30" y="11"/>
                </a:cxn>
                <a:cxn ang="0">
                  <a:pos x="30" y="15"/>
                </a:cxn>
                <a:cxn ang="0">
                  <a:pos x="31" y="16"/>
                </a:cxn>
              </a:cxnLst>
              <a:rect l="0" t="0" r="r" b="b"/>
              <a:pathLst>
                <a:path w="31" h="38">
                  <a:moveTo>
                    <a:pt x="31" y="16"/>
                  </a:moveTo>
                  <a:lnTo>
                    <a:pt x="31" y="18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13" y="38"/>
                  </a:lnTo>
                  <a:lnTo>
                    <a:pt x="5" y="38"/>
                  </a:lnTo>
                  <a:lnTo>
                    <a:pt x="5" y="34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" y="22"/>
                  </a:lnTo>
                  <a:lnTo>
                    <a:pt x="9" y="15"/>
                  </a:lnTo>
                  <a:lnTo>
                    <a:pt x="10" y="10"/>
                  </a:lnTo>
                  <a:lnTo>
                    <a:pt x="11" y="6"/>
                  </a:lnTo>
                  <a:lnTo>
                    <a:pt x="15" y="5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24" y="6"/>
                  </a:lnTo>
                  <a:lnTo>
                    <a:pt x="20" y="10"/>
                  </a:lnTo>
                  <a:lnTo>
                    <a:pt x="20" y="13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1" y="16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" name="Freeform 247">
              <a:extLst>
                <a:ext uri="{FF2B5EF4-FFF2-40B4-BE49-F238E27FC236}">
                  <a16:creationId xmlns:a16="http://schemas.microsoft.com/office/drawing/2014/main" id="{EAD3E2C8-D4B1-4994-A530-AAD42BBA20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7" y="2482"/>
              <a:ext cx="1" cy="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5" y="0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248">
              <a:extLst>
                <a:ext uri="{FF2B5EF4-FFF2-40B4-BE49-F238E27FC236}">
                  <a16:creationId xmlns:a16="http://schemas.microsoft.com/office/drawing/2014/main" id="{C0BFDC36-5CF6-4CDC-8A88-D53C3DADFC6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3" y="2487"/>
              <a:ext cx="2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3" y="6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3" y="6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Freeform 249">
              <a:extLst>
                <a:ext uri="{FF2B5EF4-FFF2-40B4-BE49-F238E27FC236}">
                  <a16:creationId xmlns:a16="http://schemas.microsoft.com/office/drawing/2014/main" id="{AFE74849-0883-4F82-B3A2-0BAF9240F76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6" y="2430"/>
              <a:ext cx="427" cy="448"/>
            </a:xfrm>
            <a:custGeom>
              <a:avLst/>
              <a:gdLst/>
              <a:ahLst/>
              <a:cxnLst>
                <a:cxn ang="0">
                  <a:pos x="598" y="69"/>
                </a:cxn>
                <a:cxn ang="0">
                  <a:pos x="523" y="81"/>
                </a:cxn>
                <a:cxn ang="0">
                  <a:pos x="572" y="165"/>
                </a:cxn>
                <a:cxn ang="0">
                  <a:pos x="503" y="211"/>
                </a:cxn>
                <a:cxn ang="0">
                  <a:pos x="408" y="243"/>
                </a:cxn>
                <a:cxn ang="0">
                  <a:pos x="317" y="186"/>
                </a:cxn>
                <a:cxn ang="0">
                  <a:pos x="225" y="231"/>
                </a:cxn>
                <a:cxn ang="0">
                  <a:pos x="210" y="254"/>
                </a:cxn>
                <a:cxn ang="0">
                  <a:pos x="220" y="460"/>
                </a:cxn>
                <a:cxn ang="0">
                  <a:pos x="83" y="554"/>
                </a:cxn>
                <a:cxn ang="0">
                  <a:pos x="0" y="698"/>
                </a:cxn>
                <a:cxn ang="0">
                  <a:pos x="82" y="806"/>
                </a:cxn>
                <a:cxn ang="0">
                  <a:pos x="180" y="853"/>
                </a:cxn>
                <a:cxn ang="0">
                  <a:pos x="303" y="883"/>
                </a:cxn>
                <a:cxn ang="0">
                  <a:pos x="468" y="840"/>
                </a:cxn>
                <a:cxn ang="0">
                  <a:pos x="573" y="973"/>
                </a:cxn>
                <a:cxn ang="0">
                  <a:pos x="720" y="1039"/>
                </a:cxn>
                <a:cxn ang="0">
                  <a:pos x="749" y="1181"/>
                </a:cxn>
                <a:cxn ang="0">
                  <a:pos x="863" y="1243"/>
                </a:cxn>
                <a:cxn ang="0">
                  <a:pos x="872" y="1398"/>
                </a:cxn>
                <a:cxn ang="0">
                  <a:pos x="901" y="1526"/>
                </a:cxn>
                <a:cxn ang="0">
                  <a:pos x="1000" y="1613"/>
                </a:cxn>
                <a:cxn ang="0">
                  <a:pos x="1059" y="1706"/>
                </a:cxn>
                <a:cxn ang="0">
                  <a:pos x="1054" y="1841"/>
                </a:cxn>
                <a:cxn ang="0">
                  <a:pos x="904" y="2000"/>
                </a:cxn>
                <a:cxn ang="0">
                  <a:pos x="973" y="2055"/>
                </a:cxn>
                <a:cxn ang="0">
                  <a:pos x="1052" y="2092"/>
                </a:cxn>
                <a:cxn ang="0">
                  <a:pos x="1126" y="2180"/>
                </a:cxn>
                <a:cxn ang="0">
                  <a:pos x="1156" y="2196"/>
                </a:cxn>
                <a:cxn ang="0">
                  <a:pos x="1275" y="2045"/>
                </a:cxn>
                <a:cxn ang="0">
                  <a:pos x="1377" y="1895"/>
                </a:cxn>
                <a:cxn ang="0">
                  <a:pos x="1376" y="1762"/>
                </a:cxn>
                <a:cxn ang="0">
                  <a:pos x="1474" y="1650"/>
                </a:cxn>
                <a:cxn ang="0">
                  <a:pos x="1598" y="1588"/>
                </a:cxn>
                <a:cxn ang="0">
                  <a:pos x="1657" y="1570"/>
                </a:cxn>
                <a:cxn ang="0">
                  <a:pos x="1787" y="1512"/>
                </a:cxn>
                <a:cxn ang="0">
                  <a:pos x="1868" y="1305"/>
                </a:cxn>
                <a:cxn ang="0">
                  <a:pos x="1901" y="1102"/>
                </a:cxn>
                <a:cxn ang="0">
                  <a:pos x="1975" y="947"/>
                </a:cxn>
                <a:cxn ang="0">
                  <a:pos x="2115" y="776"/>
                </a:cxn>
                <a:cxn ang="0">
                  <a:pos x="2040" y="565"/>
                </a:cxn>
                <a:cxn ang="0">
                  <a:pos x="1896" y="463"/>
                </a:cxn>
                <a:cxn ang="0">
                  <a:pos x="1659" y="413"/>
                </a:cxn>
                <a:cxn ang="0">
                  <a:pos x="1605" y="404"/>
                </a:cxn>
                <a:cxn ang="0">
                  <a:pos x="1561" y="364"/>
                </a:cxn>
                <a:cxn ang="0">
                  <a:pos x="1403" y="342"/>
                </a:cxn>
                <a:cxn ang="0">
                  <a:pos x="1344" y="419"/>
                </a:cxn>
                <a:cxn ang="0">
                  <a:pos x="1277" y="387"/>
                </a:cxn>
                <a:cxn ang="0">
                  <a:pos x="1238" y="381"/>
                </a:cxn>
                <a:cxn ang="0">
                  <a:pos x="1261" y="339"/>
                </a:cxn>
                <a:cxn ang="0">
                  <a:pos x="1231" y="308"/>
                </a:cxn>
                <a:cxn ang="0">
                  <a:pos x="1312" y="195"/>
                </a:cxn>
                <a:cxn ang="0">
                  <a:pos x="1247" y="69"/>
                </a:cxn>
                <a:cxn ang="0">
                  <a:pos x="1141" y="170"/>
                </a:cxn>
                <a:cxn ang="0">
                  <a:pos x="1034" y="149"/>
                </a:cxn>
                <a:cxn ang="0">
                  <a:pos x="921" y="177"/>
                </a:cxn>
                <a:cxn ang="0">
                  <a:pos x="812" y="213"/>
                </a:cxn>
                <a:cxn ang="0">
                  <a:pos x="774" y="96"/>
                </a:cxn>
                <a:cxn ang="0">
                  <a:pos x="755" y="0"/>
                </a:cxn>
              </a:cxnLst>
              <a:rect l="0" t="0" r="r" b="b"/>
              <a:pathLst>
                <a:path w="2135" h="2241">
                  <a:moveTo>
                    <a:pt x="725" y="3"/>
                  </a:moveTo>
                  <a:lnTo>
                    <a:pt x="725" y="15"/>
                  </a:lnTo>
                  <a:lnTo>
                    <a:pt x="713" y="28"/>
                  </a:lnTo>
                  <a:lnTo>
                    <a:pt x="706" y="35"/>
                  </a:lnTo>
                  <a:lnTo>
                    <a:pt x="702" y="37"/>
                  </a:lnTo>
                  <a:lnTo>
                    <a:pt x="686" y="38"/>
                  </a:lnTo>
                  <a:lnTo>
                    <a:pt x="680" y="42"/>
                  </a:lnTo>
                  <a:lnTo>
                    <a:pt x="672" y="46"/>
                  </a:lnTo>
                  <a:lnTo>
                    <a:pt x="666" y="54"/>
                  </a:lnTo>
                  <a:lnTo>
                    <a:pt x="661" y="57"/>
                  </a:lnTo>
                  <a:lnTo>
                    <a:pt x="632" y="59"/>
                  </a:lnTo>
                  <a:lnTo>
                    <a:pt x="616" y="63"/>
                  </a:lnTo>
                  <a:lnTo>
                    <a:pt x="598" y="69"/>
                  </a:lnTo>
                  <a:lnTo>
                    <a:pt x="594" y="73"/>
                  </a:lnTo>
                  <a:lnTo>
                    <a:pt x="593" y="74"/>
                  </a:lnTo>
                  <a:lnTo>
                    <a:pt x="568" y="73"/>
                  </a:lnTo>
                  <a:lnTo>
                    <a:pt x="550" y="68"/>
                  </a:lnTo>
                  <a:lnTo>
                    <a:pt x="529" y="55"/>
                  </a:lnTo>
                  <a:lnTo>
                    <a:pt x="507" y="53"/>
                  </a:lnTo>
                  <a:lnTo>
                    <a:pt x="500" y="51"/>
                  </a:lnTo>
                  <a:lnTo>
                    <a:pt x="496" y="51"/>
                  </a:lnTo>
                  <a:lnTo>
                    <a:pt x="495" y="51"/>
                  </a:lnTo>
                  <a:lnTo>
                    <a:pt x="496" y="60"/>
                  </a:lnTo>
                  <a:lnTo>
                    <a:pt x="500" y="69"/>
                  </a:lnTo>
                  <a:lnTo>
                    <a:pt x="511" y="74"/>
                  </a:lnTo>
                  <a:lnTo>
                    <a:pt x="523" y="81"/>
                  </a:lnTo>
                  <a:lnTo>
                    <a:pt x="525" y="84"/>
                  </a:lnTo>
                  <a:lnTo>
                    <a:pt x="524" y="96"/>
                  </a:lnTo>
                  <a:lnTo>
                    <a:pt x="521" y="109"/>
                  </a:lnTo>
                  <a:lnTo>
                    <a:pt x="521" y="116"/>
                  </a:lnTo>
                  <a:lnTo>
                    <a:pt x="522" y="121"/>
                  </a:lnTo>
                  <a:lnTo>
                    <a:pt x="527" y="138"/>
                  </a:lnTo>
                  <a:lnTo>
                    <a:pt x="528" y="146"/>
                  </a:lnTo>
                  <a:lnTo>
                    <a:pt x="530" y="152"/>
                  </a:lnTo>
                  <a:lnTo>
                    <a:pt x="545" y="155"/>
                  </a:lnTo>
                  <a:lnTo>
                    <a:pt x="548" y="156"/>
                  </a:lnTo>
                  <a:lnTo>
                    <a:pt x="572" y="155"/>
                  </a:lnTo>
                  <a:lnTo>
                    <a:pt x="572" y="164"/>
                  </a:lnTo>
                  <a:lnTo>
                    <a:pt x="572" y="165"/>
                  </a:lnTo>
                  <a:lnTo>
                    <a:pt x="570" y="168"/>
                  </a:lnTo>
                  <a:lnTo>
                    <a:pt x="559" y="170"/>
                  </a:lnTo>
                  <a:lnTo>
                    <a:pt x="551" y="173"/>
                  </a:lnTo>
                  <a:lnTo>
                    <a:pt x="550" y="176"/>
                  </a:lnTo>
                  <a:lnTo>
                    <a:pt x="545" y="179"/>
                  </a:lnTo>
                  <a:lnTo>
                    <a:pt x="537" y="179"/>
                  </a:lnTo>
                  <a:lnTo>
                    <a:pt x="532" y="187"/>
                  </a:lnTo>
                  <a:lnTo>
                    <a:pt x="527" y="202"/>
                  </a:lnTo>
                  <a:lnTo>
                    <a:pt x="522" y="205"/>
                  </a:lnTo>
                  <a:lnTo>
                    <a:pt x="517" y="207"/>
                  </a:lnTo>
                  <a:lnTo>
                    <a:pt x="512" y="207"/>
                  </a:lnTo>
                  <a:lnTo>
                    <a:pt x="506" y="210"/>
                  </a:lnTo>
                  <a:lnTo>
                    <a:pt x="503" y="211"/>
                  </a:lnTo>
                  <a:lnTo>
                    <a:pt x="501" y="216"/>
                  </a:lnTo>
                  <a:lnTo>
                    <a:pt x="492" y="216"/>
                  </a:lnTo>
                  <a:lnTo>
                    <a:pt x="480" y="221"/>
                  </a:lnTo>
                  <a:lnTo>
                    <a:pt x="478" y="221"/>
                  </a:lnTo>
                  <a:lnTo>
                    <a:pt x="470" y="225"/>
                  </a:lnTo>
                  <a:lnTo>
                    <a:pt x="462" y="229"/>
                  </a:lnTo>
                  <a:lnTo>
                    <a:pt x="457" y="232"/>
                  </a:lnTo>
                  <a:lnTo>
                    <a:pt x="449" y="240"/>
                  </a:lnTo>
                  <a:lnTo>
                    <a:pt x="447" y="241"/>
                  </a:lnTo>
                  <a:lnTo>
                    <a:pt x="428" y="245"/>
                  </a:lnTo>
                  <a:lnTo>
                    <a:pt x="411" y="245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394" y="235"/>
                  </a:lnTo>
                  <a:lnTo>
                    <a:pt x="390" y="231"/>
                  </a:lnTo>
                  <a:lnTo>
                    <a:pt x="387" y="226"/>
                  </a:lnTo>
                  <a:lnTo>
                    <a:pt x="384" y="221"/>
                  </a:lnTo>
                  <a:lnTo>
                    <a:pt x="379" y="214"/>
                  </a:lnTo>
                  <a:lnTo>
                    <a:pt x="379" y="216"/>
                  </a:lnTo>
                  <a:lnTo>
                    <a:pt x="368" y="221"/>
                  </a:lnTo>
                  <a:lnTo>
                    <a:pt x="362" y="192"/>
                  </a:lnTo>
                  <a:lnTo>
                    <a:pt x="354" y="181"/>
                  </a:lnTo>
                  <a:lnTo>
                    <a:pt x="349" y="176"/>
                  </a:lnTo>
                  <a:lnTo>
                    <a:pt x="338" y="176"/>
                  </a:lnTo>
                  <a:lnTo>
                    <a:pt x="319" y="186"/>
                  </a:lnTo>
                  <a:lnTo>
                    <a:pt x="317" y="186"/>
                  </a:lnTo>
                  <a:lnTo>
                    <a:pt x="313" y="179"/>
                  </a:lnTo>
                  <a:lnTo>
                    <a:pt x="309" y="177"/>
                  </a:lnTo>
                  <a:lnTo>
                    <a:pt x="307" y="177"/>
                  </a:lnTo>
                  <a:lnTo>
                    <a:pt x="303" y="182"/>
                  </a:lnTo>
                  <a:lnTo>
                    <a:pt x="302" y="188"/>
                  </a:lnTo>
                  <a:lnTo>
                    <a:pt x="298" y="192"/>
                  </a:lnTo>
                  <a:lnTo>
                    <a:pt x="218" y="192"/>
                  </a:lnTo>
                  <a:lnTo>
                    <a:pt x="217" y="191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5"/>
                  </a:lnTo>
                  <a:lnTo>
                    <a:pt x="221" y="226"/>
                  </a:lnTo>
                  <a:lnTo>
                    <a:pt x="225" y="231"/>
                  </a:lnTo>
                  <a:lnTo>
                    <a:pt x="232" y="231"/>
                  </a:lnTo>
                  <a:lnTo>
                    <a:pt x="234" y="229"/>
                  </a:lnTo>
                  <a:lnTo>
                    <a:pt x="244" y="227"/>
                  </a:lnTo>
                  <a:lnTo>
                    <a:pt x="249" y="235"/>
                  </a:lnTo>
                  <a:lnTo>
                    <a:pt x="250" y="242"/>
                  </a:lnTo>
                  <a:lnTo>
                    <a:pt x="254" y="252"/>
                  </a:lnTo>
                  <a:lnTo>
                    <a:pt x="254" y="253"/>
                  </a:lnTo>
                  <a:lnTo>
                    <a:pt x="249" y="254"/>
                  </a:lnTo>
                  <a:lnTo>
                    <a:pt x="248" y="252"/>
                  </a:lnTo>
                  <a:lnTo>
                    <a:pt x="244" y="251"/>
                  </a:lnTo>
                  <a:lnTo>
                    <a:pt x="234" y="249"/>
                  </a:lnTo>
                  <a:lnTo>
                    <a:pt x="227" y="252"/>
                  </a:lnTo>
                  <a:lnTo>
                    <a:pt x="210" y="254"/>
                  </a:lnTo>
                  <a:lnTo>
                    <a:pt x="205" y="257"/>
                  </a:lnTo>
                  <a:lnTo>
                    <a:pt x="205" y="295"/>
                  </a:lnTo>
                  <a:lnTo>
                    <a:pt x="210" y="300"/>
                  </a:lnTo>
                  <a:lnTo>
                    <a:pt x="222" y="310"/>
                  </a:lnTo>
                  <a:lnTo>
                    <a:pt x="228" y="316"/>
                  </a:lnTo>
                  <a:lnTo>
                    <a:pt x="233" y="326"/>
                  </a:lnTo>
                  <a:lnTo>
                    <a:pt x="240" y="354"/>
                  </a:lnTo>
                  <a:lnTo>
                    <a:pt x="239" y="360"/>
                  </a:lnTo>
                  <a:lnTo>
                    <a:pt x="238" y="370"/>
                  </a:lnTo>
                  <a:lnTo>
                    <a:pt x="228" y="433"/>
                  </a:lnTo>
                  <a:lnTo>
                    <a:pt x="227" y="434"/>
                  </a:lnTo>
                  <a:lnTo>
                    <a:pt x="223" y="452"/>
                  </a:lnTo>
                  <a:lnTo>
                    <a:pt x="220" y="460"/>
                  </a:lnTo>
                  <a:lnTo>
                    <a:pt x="218" y="472"/>
                  </a:lnTo>
                  <a:lnTo>
                    <a:pt x="217" y="475"/>
                  </a:lnTo>
                  <a:lnTo>
                    <a:pt x="216" y="483"/>
                  </a:lnTo>
                  <a:lnTo>
                    <a:pt x="213" y="498"/>
                  </a:lnTo>
                  <a:lnTo>
                    <a:pt x="211" y="504"/>
                  </a:lnTo>
                  <a:lnTo>
                    <a:pt x="210" y="511"/>
                  </a:lnTo>
                  <a:lnTo>
                    <a:pt x="209" y="514"/>
                  </a:lnTo>
                  <a:lnTo>
                    <a:pt x="202" y="517"/>
                  </a:lnTo>
                  <a:lnTo>
                    <a:pt x="182" y="516"/>
                  </a:lnTo>
                  <a:lnTo>
                    <a:pt x="169" y="521"/>
                  </a:lnTo>
                  <a:lnTo>
                    <a:pt x="118" y="536"/>
                  </a:lnTo>
                  <a:lnTo>
                    <a:pt x="99" y="543"/>
                  </a:lnTo>
                  <a:lnTo>
                    <a:pt x="83" y="554"/>
                  </a:lnTo>
                  <a:lnTo>
                    <a:pt x="72" y="563"/>
                  </a:lnTo>
                  <a:lnTo>
                    <a:pt x="59" y="579"/>
                  </a:lnTo>
                  <a:lnTo>
                    <a:pt x="50" y="591"/>
                  </a:lnTo>
                  <a:lnTo>
                    <a:pt x="41" y="607"/>
                  </a:lnTo>
                  <a:lnTo>
                    <a:pt x="39" y="613"/>
                  </a:lnTo>
                  <a:lnTo>
                    <a:pt x="39" y="643"/>
                  </a:lnTo>
                  <a:lnTo>
                    <a:pt x="30" y="644"/>
                  </a:lnTo>
                  <a:lnTo>
                    <a:pt x="21" y="646"/>
                  </a:lnTo>
                  <a:lnTo>
                    <a:pt x="17" y="651"/>
                  </a:lnTo>
                  <a:lnTo>
                    <a:pt x="13" y="668"/>
                  </a:lnTo>
                  <a:lnTo>
                    <a:pt x="1" y="690"/>
                  </a:lnTo>
                  <a:lnTo>
                    <a:pt x="0" y="694"/>
                  </a:lnTo>
                  <a:lnTo>
                    <a:pt x="0" y="698"/>
                  </a:lnTo>
                  <a:lnTo>
                    <a:pt x="11" y="721"/>
                  </a:lnTo>
                  <a:lnTo>
                    <a:pt x="13" y="733"/>
                  </a:lnTo>
                  <a:lnTo>
                    <a:pt x="14" y="737"/>
                  </a:lnTo>
                  <a:lnTo>
                    <a:pt x="23" y="748"/>
                  </a:lnTo>
                  <a:lnTo>
                    <a:pt x="27" y="756"/>
                  </a:lnTo>
                  <a:lnTo>
                    <a:pt x="39" y="769"/>
                  </a:lnTo>
                  <a:lnTo>
                    <a:pt x="49" y="775"/>
                  </a:lnTo>
                  <a:lnTo>
                    <a:pt x="50" y="784"/>
                  </a:lnTo>
                  <a:lnTo>
                    <a:pt x="44" y="794"/>
                  </a:lnTo>
                  <a:lnTo>
                    <a:pt x="45" y="797"/>
                  </a:lnTo>
                  <a:lnTo>
                    <a:pt x="57" y="801"/>
                  </a:lnTo>
                  <a:lnTo>
                    <a:pt x="77" y="802"/>
                  </a:lnTo>
                  <a:lnTo>
                    <a:pt x="82" y="806"/>
                  </a:lnTo>
                  <a:lnTo>
                    <a:pt x="86" y="811"/>
                  </a:lnTo>
                  <a:lnTo>
                    <a:pt x="88" y="822"/>
                  </a:lnTo>
                  <a:lnTo>
                    <a:pt x="91" y="826"/>
                  </a:lnTo>
                  <a:lnTo>
                    <a:pt x="104" y="829"/>
                  </a:lnTo>
                  <a:lnTo>
                    <a:pt x="119" y="830"/>
                  </a:lnTo>
                  <a:lnTo>
                    <a:pt x="127" y="829"/>
                  </a:lnTo>
                  <a:lnTo>
                    <a:pt x="145" y="819"/>
                  </a:lnTo>
                  <a:lnTo>
                    <a:pt x="167" y="803"/>
                  </a:lnTo>
                  <a:lnTo>
                    <a:pt x="177" y="794"/>
                  </a:lnTo>
                  <a:lnTo>
                    <a:pt x="180" y="792"/>
                  </a:lnTo>
                  <a:lnTo>
                    <a:pt x="180" y="795"/>
                  </a:lnTo>
                  <a:lnTo>
                    <a:pt x="180" y="849"/>
                  </a:lnTo>
                  <a:lnTo>
                    <a:pt x="180" y="853"/>
                  </a:lnTo>
                  <a:lnTo>
                    <a:pt x="180" y="882"/>
                  </a:lnTo>
                  <a:lnTo>
                    <a:pt x="183" y="886"/>
                  </a:lnTo>
                  <a:lnTo>
                    <a:pt x="189" y="889"/>
                  </a:lnTo>
                  <a:lnTo>
                    <a:pt x="194" y="889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209" y="883"/>
                  </a:lnTo>
                  <a:lnTo>
                    <a:pt x="226" y="882"/>
                  </a:lnTo>
                  <a:lnTo>
                    <a:pt x="228" y="880"/>
                  </a:lnTo>
                  <a:lnTo>
                    <a:pt x="236" y="880"/>
                  </a:lnTo>
                  <a:lnTo>
                    <a:pt x="254" y="886"/>
                  </a:lnTo>
                  <a:lnTo>
                    <a:pt x="295" y="887"/>
                  </a:lnTo>
                  <a:lnTo>
                    <a:pt x="303" y="883"/>
                  </a:lnTo>
                  <a:lnTo>
                    <a:pt x="308" y="880"/>
                  </a:lnTo>
                  <a:lnTo>
                    <a:pt x="334" y="871"/>
                  </a:lnTo>
                  <a:lnTo>
                    <a:pt x="341" y="867"/>
                  </a:lnTo>
                  <a:lnTo>
                    <a:pt x="366" y="845"/>
                  </a:lnTo>
                  <a:lnTo>
                    <a:pt x="383" y="826"/>
                  </a:lnTo>
                  <a:lnTo>
                    <a:pt x="389" y="819"/>
                  </a:lnTo>
                  <a:lnTo>
                    <a:pt x="405" y="816"/>
                  </a:lnTo>
                  <a:lnTo>
                    <a:pt x="411" y="816"/>
                  </a:lnTo>
                  <a:lnTo>
                    <a:pt x="438" y="812"/>
                  </a:lnTo>
                  <a:lnTo>
                    <a:pt x="457" y="813"/>
                  </a:lnTo>
                  <a:lnTo>
                    <a:pt x="460" y="816"/>
                  </a:lnTo>
                  <a:lnTo>
                    <a:pt x="465" y="823"/>
                  </a:lnTo>
                  <a:lnTo>
                    <a:pt x="468" y="840"/>
                  </a:lnTo>
                  <a:lnTo>
                    <a:pt x="468" y="872"/>
                  </a:lnTo>
                  <a:lnTo>
                    <a:pt x="467" y="882"/>
                  </a:lnTo>
                  <a:lnTo>
                    <a:pt x="462" y="889"/>
                  </a:lnTo>
                  <a:lnTo>
                    <a:pt x="460" y="893"/>
                  </a:lnTo>
                  <a:lnTo>
                    <a:pt x="459" y="900"/>
                  </a:lnTo>
                  <a:lnTo>
                    <a:pt x="465" y="924"/>
                  </a:lnTo>
                  <a:lnTo>
                    <a:pt x="474" y="937"/>
                  </a:lnTo>
                  <a:lnTo>
                    <a:pt x="481" y="943"/>
                  </a:lnTo>
                  <a:lnTo>
                    <a:pt x="508" y="963"/>
                  </a:lnTo>
                  <a:lnTo>
                    <a:pt x="521" y="967"/>
                  </a:lnTo>
                  <a:lnTo>
                    <a:pt x="538" y="969"/>
                  </a:lnTo>
                  <a:lnTo>
                    <a:pt x="557" y="969"/>
                  </a:lnTo>
                  <a:lnTo>
                    <a:pt x="573" y="973"/>
                  </a:lnTo>
                  <a:lnTo>
                    <a:pt x="580" y="979"/>
                  </a:lnTo>
                  <a:lnTo>
                    <a:pt x="582" y="983"/>
                  </a:lnTo>
                  <a:lnTo>
                    <a:pt x="589" y="991"/>
                  </a:lnTo>
                  <a:lnTo>
                    <a:pt x="597" y="995"/>
                  </a:lnTo>
                  <a:lnTo>
                    <a:pt x="635" y="1005"/>
                  </a:lnTo>
                  <a:lnTo>
                    <a:pt x="651" y="1020"/>
                  </a:lnTo>
                  <a:lnTo>
                    <a:pt x="656" y="1023"/>
                  </a:lnTo>
                  <a:lnTo>
                    <a:pt x="666" y="1023"/>
                  </a:lnTo>
                  <a:lnTo>
                    <a:pt x="675" y="1021"/>
                  </a:lnTo>
                  <a:lnTo>
                    <a:pt x="680" y="1021"/>
                  </a:lnTo>
                  <a:lnTo>
                    <a:pt x="693" y="1023"/>
                  </a:lnTo>
                  <a:lnTo>
                    <a:pt x="712" y="1034"/>
                  </a:lnTo>
                  <a:lnTo>
                    <a:pt x="720" y="1039"/>
                  </a:lnTo>
                  <a:lnTo>
                    <a:pt x="726" y="1050"/>
                  </a:lnTo>
                  <a:lnTo>
                    <a:pt x="731" y="1065"/>
                  </a:lnTo>
                  <a:lnTo>
                    <a:pt x="732" y="1080"/>
                  </a:lnTo>
                  <a:lnTo>
                    <a:pt x="736" y="1088"/>
                  </a:lnTo>
                  <a:lnTo>
                    <a:pt x="739" y="1093"/>
                  </a:lnTo>
                  <a:lnTo>
                    <a:pt x="739" y="1102"/>
                  </a:lnTo>
                  <a:lnTo>
                    <a:pt x="737" y="1119"/>
                  </a:lnTo>
                  <a:lnTo>
                    <a:pt x="729" y="1120"/>
                  </a:lnTo>
                  <a:lnTo>
                    <a:pt x="729" y="1124"/>
                  </a:lnTo>
                  <a:lnTo>
                    <a:pt x="729" y="1129"/>
                  </a:lnTo>
                  <a:lnTo>
                    <a:pt x="736" y="1145"/>
                  </a:lnTo>
                  <a:lnTo>
                    <a:pt x="743" y="1168"/>
                  </a:lnTo>
                  <a:lnTo>
                    <a:pt x="749" y="1181"/>
                  </a:lnTo>
                  <a:lnTo>
                    <a:pt x="764" y="1181"/>
                  </a:lnTo>
                  <a:lnTo>
                    <a:pt x="775" y="1182"/>
                  </a:lnTo>
                  <a:lnTo>
                    <a:pt x="788" y="1182"/>
                  </a:lnTo>
                  <a:lnTo>
                    <a:pt x="793" y="1184"/>
                  </a:lnTo>
                  <a:lnTo>
                    <a:pt x="836" y="1184"/>
                  </a:lnTo>
                  <a:lnTo>
                    <a:pt x="841" y="1185"/>
                  </a:lnTo>
                  <a:lnTo>
                    <a:pt x="844" y="1188"/>
                  </a:lnTo>
                  <a:lnTo>
                    <a:pt x="846" y="1193"/>
                  </a:lnTo>
                  <a:lnTo>
                    <a:pt x="844" y="1203"/>
                  </a:lnTo>
                  <a:lnTo>
                    <a:pt x="841" y="1211"/>
                  </a:lnTo>
                  <a:lnTo>
                    <a:pt x="841" y="1217"/>
                  </a:lnTo>
                  <a:lnTo>
                    <a:pt x="846" y="1237"/>
                  </a:lnTo>
                  <a:lnTo>
                    <a:pt x="863" y="1243"/>
                  </a:lnTo>
                  <a:lnTo>
                    <a:pt x="866" y="1246"/>
                  </a:lnTo>
                  <a:lnTo>
                    <a:pt x="871" y="1260"/>
                  </a:lnTo>
                  <a:lnTo>
                    <a:pt x="881" y="1279"/>
                  </a:lnTo>
                  <a:lnTo>
                    <a:pt x="883" y="1289"/>
                  </a:lnTo>
                  <a:lnTo>
                    <a:pt x="883" y="1312"/>
                  </a:lnTo>
                  <a:lnTo>
                    <a:pt x="882" y="1341"/>
                  </a:lnTo>
                  <a:lnTo>
                    <a:pt x="881" y="1345"/>
                  </a:lnTo>
                  <a:lnTo>
                    <a:pt x="876" y="1356"/>
                  </a:lnTo>
                  <a:lnTo>
                    <a:pt x="871" y="1367"/>
                  </a:lnTo>
                  <a:lnTo>
                    <a:pt x="869" y="1373"/>
                  </a:lnTo>
                  <a:lnTo>
                    <a:pt x="869" y="1381"/>
                  </a:lnTo>
                  <a:lnTo>
                    <a:pt x="871" y="1386"/>
                  </a:lnTo>
                  <a:lnTo>
                    <a:pt x="872" y="1398"/>
                  </a:lnTo>
                  <a:lnTo>
                    <a:pt x="871" y="1399"/>
                  </a:lnTo>
                  <a:lnTo>
                    <a:pt x="863" y="1402"/>
                  </a:lnTo>
                  <a:lnTo>
                    <a:pt x="862" y="1403"/>
                  </a:lnTo>
                  <a:lnTo>
                    <a:pt x="861" y="1408"/>
                  </a:lnTo>
                  <a:lnTo>
                    <a:pt x="861" y="1410"/>
                  </a:lnTo>
                  <a:lnTo>
                    <a:pt x="868" y="1424"/>
                  </a:lnTo>
                  <a:lnTo>
                    <a:pt x="869" y="1426"/>
                  </a:lnTo>
                  <a:lnTo>
                    <a:pt x="871" y="1474"/>
                  </a:lnTo>
                  <a:lnTo>
                    <a:pt x="869" y="1507"/>
                  </a:lnTo>
                  <a:lnTo>
                    <a:pt x="873" y="1516"/>
                  </a:lnTo>
                  <a:lnTo>
                    <a:pt x="879" y="1518"/>
                  </a:lnTo>
                  <a:lnTo>
                    <a:pt x="894" y="1522"/>
                  </a:lnTo>
                  <a:lnTo>
                    <a:pt x="901" y="1526"/>
                  </a:lnTo>
                  <a:lnTo>
                    <a:pt x="919" y="1528"/>
                  </a:lnTo>
                  <a:lnTo>
                    <a:pt x="931" y="1528"/>
                  </a:lnTo>
                  <a:lnTo>
                    <a:pt x="943" y="1527"/>
                  </a:lnTo>
                  <a:lnTo>
                    <a:pt x="948" y="1524"/>
                  </a:lnTo>
                  <a:lnTo>
                    <a:pt x="957" y="1521"/>
                  </a:lnTo>
                  <a:lnTo>
                    <a:pt x="963" y="1526"/>
                  </a:lnTo>
                  <a:lnTo>
                    <a:pt x="986" y="1533"/>
                  </a:lnTo>
                  <a:lnTo>
                    <a:pt x="992" y="1542"/>
                  </a:lnTo>
                  <a:lnTo>
                    <a:pt x="994" y="1548"/>
                  </a:lnTo>
                  <a:lnTo>
                    <a:pt x="996" y="1571"/>
                  </a:lnTo>
                  <a:lnTo>
                    <a:pt x="1000" y="1583"/>
                  </a:lnTo>
                  <a:lnTo>
                    <a:pt x="998" y="1608"/>
                  </a:lnTo>
                  <a:lnTo>
                    <a:pt x="1000" y="1613"/>
                  </a:lnTo>
                  <a:lnTo>
                    <a:pt x="1006" y="1620"/>
                  </a:lnTo>
                  <a:lnTo>
                    <a:pt x="1013" y="1625"/>
                  </a:lnTo>
                  <a:lnTo>
                    <a:pt x="1019" y="1628"/>
                  </a:lnTo>
                  <a:lnTo>
                    <a:pt x="1029" y="1628"/>
                  </a:lnTo>
                  <a:lnTo>
                    <a:pt x="1035" y="1625"/>
                  </a:lnTo>
                  <a:lnTo>
                    <a:pt x="1048" y="1625"/>
                  </a:lnTo>
                  <a:lnTo>
                    <a:pt x="1057" y="1623"/>
                  </a:lnTo>
                  <a:lnTo>
                    <a:pt x="1062" y="1628"/>
                  </a:lnTo>
                  <a:lnTo>
                    <a:pt x="1067" y="1636"/>
                  </a:lnTo>
                  <a:lnTo>
                    <a:pt x="1067" y="1661"/>
                  </a:lnTo>
                  <a:lnTo>
                    <a:pt x="1066" y="1664"/>
                  </a:lnTo>
                  <a:lnTo>
                    <a:pt x="1062" y="1680"/>
                  </a:lnTo>
                  <a:lnTo>
                    <a:pt x="1059" y="1706"/>
                  </a:lnTo>
                  <a:lnTo>
                    <a:pt x="1057" y="1726"/>
                  </a:lnTo>
                  <a:lnTo>
                    <a:pt x="1066" y="1726"/>
                  </a:lnTo>
                  <a:lnTo>
                    <a:pt x="1070" y="1725"/>
                  </a:lnTo>
                  <a:lnTo>
                    <a:pt x="1084" y="1725"/>
                  </a:lnTo>
                  <a:lnTo>
                    <a:pt x="1091" y="1732"/>
                  </a:lnTo>
                  <a:lnTo>
                    <a:pt x="1103" y="1771"/>
                  </a:lnTo>
                  <a:lnTo>
                    <a:pt x="1103" y="1803"/>
                  </a:lnTo>
                  <a:lnTo>
                    <a:pt x="1102" y="1814"/>
                  </a:lnTo>
                  <a:lnTo>
                    <a:pt x="1099" y="1818"/>
                  </a:lnTo>
                  <a:lnTo>
                    <a:pt x="1097" y="1822"/>
                  </a:lnTo>
                  <a:lnTo>
                    <a:pt x="1073" y="1838"/>
                  </a:lnTo>
                  <a:lnTo>
                    <a:pt x="1066" y="1840"/>
                  </a:lnTo>
                  <a:lnTo>
                    <a:pt x="1054" y="1841"/>
                  </a:lnTo>
                  <a:lnTo>
                    <a:pt x="1046" y="1845"/>
                  </a:lnTo>
                  <a:lnTo>
                    <a:pt x="1037" y="1857"/>
                  </a:lnTo>
                  <a:lnTo>
                    <a:pt x="1028" y="1867"/>
                  </a:lnTo>
                  <a:lnTo>
                    <a:pt x="984" y="1905"/>
                  </a:lnTo>
                  <a:lnTo>
                    <a:pt x="982" y="1909"/>
                  </a:lnTo>
                  <a:lnTo>
                    <a:pt x="978" y="1916"/>
                  </a:lnTo>
                  <a:lnTo>
                    <a:pt x="958" y="1941"/>
                  </a:lnTo>
                  <a:lnTo>
                    <a:pt x="955" y="1947"/>
                  </a:lnTo>
                  <a:lnTo>
                    <a:pt x="937" y="1968"/>
                  </a:lnTo>
                  <a:lnTo>
                    <a:pt x="922" y="1980"/>
                  </a:lnTo>
                  <a:lnTo>
                    <a:pt x="915" y="1989"/>
                  </a:lnTo>
                  <a:lnTo>
                    <a:pt x="906" y="1995"/>
                  </a:lnTo>
                  <a:lnTo>
                    <a:pt x="904" y="2000"/>
                  </a:lnTo>
                  <a:lnTo>
                    <a:pt x="895" y="2010"/>
                  </a:lnTo>
                  <a:lnTo>
                    <a:pt x="885" y="2015"/>
                  </a:lnTo>
                  <a:lnTo>
                    <a:pt x="904" y="2017"/>
                  </a:lnTo>
                  <a:lnTo>
                    <a:pt x="911" y="2013"/>
                  </a:lnTo>
                  <a:lnTo>
                    <a:pt x="915" y="2007"/>
                  </a:lnTo>
                  <a:lnTo>
                    <a:pt x="920" y="2005"/>
                  </a:lnTo>
                  <a:lnTo>
                    <a:pt x="925" y="2005"/>
                  </a:lnTo>
                  <a:lnTo>
                    <a:pt x="931" y="2007"/>
                  </a:lnTo>
                  <a:lnTo>
                    <a:pt x="943" y="2017"/>
                  </a:lnTo>
                  <a:lnTo>
                    <a:pt x="948" y="2022"/>
                  </a:lnTo>
                  <a:lnTo>
                    <a:pt x="959" y="2032"/>
                  </a:lnTo>
                  <a:lnTo>
                    <a:pt x="968" y="2040"/>
                  </a:lnTo>
                  <a:lnTo>
                    <a:pt x="973" y="2055"/>
                  </a:lnTo>
                  <a:lnTo>
                    <a:pt x="974" y="2064"/>
                  </a:lnTo>
                  <a:lnTo>
                    <a:pt x="982" y="2065"/>
                  </a:lnTo>
                  <a:lnTo>
                    <a:pt x="986" y="2064"/>
                  </a:lnTo>
                  <a:lnTo>
                    <a:pt x="1000" y="2053"/>
                  </a:lnTo>
                  <a:lnTo>
                    <a:pt x="1005" y="2056"/>
                  </a:lnTo>
                  <a:lnTo>
                    <a:pt x="1006" y="2060"/>
                  </a:lnTo>
                  <a:lnTo>
                    <a:pt x="1011" y="2070"/>
                  </a:lnTo>
                  <a:lnTo>
                    <a:pt x="1018" y="2078"/>
                  </a:lnTo>
                  <a:lnTo>
                    <a:pt x="1021" y="2081"/>
                  </a:lnTo>
                  <a:lnTo>
                    <a:pt x="1025" y="2082"/>
                  </a:lnTo>
                  <a:lnTo>
                    <a:pt x="1033" y="2082"/>
                  </a:lnTo>
                  <a:lnTo>
                    <a:pt x="1040" y="2091"/>
                  </a:lnTo>
                  <a:lnTo>
                    <a:pt x="1052" y="2092"/>
                  </a:lnTo>
                  <a:lnTo>
                    <a:pt x="1055" y="2096"/>
                  </a:lnTo>
                  <a:lnTo>
                    <a:pt x="1062" y="2107"/>
                  </a:lnTo>
                  <a:lnTo>
                    <a:pt x="1068" y="2112"/>
                  </a:lnTo>
                  <a:lnTo>
                    <a:pt x="1077" y="2117"/>
                  </a:lnTo>
                  <a:lnTo>
                    <a:pt x="1082" y="2118"/>
                  </a:lnTo>
                  <a:lnTo>
                    <a:pt x="1097" y="2125"/>
                  </a:lnTo>
                  <a:lnTo>
                    <a:pt x="1100" y="2131"/>
                  </a:lnTo>
                  <a:lnTo>
                    <a:pt x="1104" y="2150"/>
                  </a:lnTo>
                  <a:lnTo>
                    <a:pt x="1107" y="2153"/>
                  </a:lnTo>
                  <a:lnTo>
                    <a:pt x="1127" y="2168"/>
                  </a:lnTo>
                  <a:lnTo>
                    <a:pt x="1132" y="2177"/>
                  </a:lnTo>
                  <a:lnTo>
                    <a:pt x="1131" y="2179"/>
                  </a:lnTo>
                  <a:lnTo>
                    <a:pt x="1126" y="2180"/>
                  </a:lnTo>
                  <a:lnTo>
                    <a:pt x="1124" y="2188"/>
                  </a:lnTo>
                  <a:lnTo>
                    <a:pt x="1121" y="2189"/>
                  </a:lnTo>
                  <a:lnTo>
                    <a:pt x="1116" y="2196"/>
                  </a:lnTo>
                  <a:lnTo>
                    <a:pt x="1114" y="2204"/>
                  </a:lnTo>
                  <a:lnTo>
                    <a:pt x="1114" y="2220"/>
                  </a:lnTo>
                  <a:lnTo>
                    <a:pt x="1111" y="2234"/>
                  </a:lnTo>
                  <a:lnTo>
                    <a:pt x="1113" y="2236"/>
                  </a:lnTo>
                  <a:lnTo>
                    <a:pt x="1116" y="2241"/>
                  </a:lnTo>
                  <a:lnTo>
                    <a:pt x="1116" y="2237"/>
                  </a:lnTo>
                  <a:lnTo>
                    <a:pt x="1121" y="2232"/>
                  </a:lnTo>
                  <a:lnTo>
                    <a:pt x="1130" y="2227"/>
                  </a:lnTo>
                  <a:lnTo>
                    <a:pt x="1145" y="2215"/>
                  </a:lnTo>
                  <a:lnTo>
                    <a:pt x="1156" y="2196"/>
                  </a:lnTo>
                  <a:lnTo>
                    <a:pt x="1167" y="2184"/>
                  </a:lnTo>
                  <a:lnTo>
                    <a:pt x="1173" y="2156"/>
                  </a:lnTo>
                  <a:lnTo>
                    <a:pt x="1178" y="2148"/>
                  </a:lnTo>
                  <a:lnTo>
                    <a:pt x="1193" y="2132"/>
                  </a:lnTo>
                  <a:lnTo>
                    <a:pt x="1199" y="2129"/>
                  </a:lnTo>
                  <a:lnTo>
                    <a:pt x="1221" y="2112"/>
                  </a:lnTo>
                  <a:lnTo>
                    <a:pt x="1229" y="2108"/>
                  </a:lnTo>
                  <a:lnTo>
                    <a:pt x="1238" y="2102"/>
                  </a:lnTo>
                  <a:lnTo>
                    <a:pt x="1244" y="2096"/>
                  </a:lnTo>
                  <a:lnTo>
                    <a:pt x="1247" y="2088"/>
                  </a:lnTo>
                  <a:lnTo>
                    <a:pt x="1253" y="2078"/>
                  </a:lnTo>
                  <a:lnTo>
                    <a:pt x="1267" y="2059"/>
                  </a:lnTo>
                  <a:lnTo>
                    <a:pt x="1275" y="2045"/>
                  </a:lnTo>
                  <a:lnTo>
                    <a:pt x="1286" y="2032"/>
                  </a:lnTo>
                  <a:lnTo>
                    <a:pt x="1291" y="2010"/>
                  </a:lnTo>
                  <a:lnTo>
                    <a:pt x="1303" y="1981"/>
                  </a:lnTo>
                  <a:lnTo>
                    <a:pt x="1309" y="1973"/>
                  </a:lnTo>
                  <a:lnTo>
                    <a:pt x="1314" y="1963"/>
                  </a:lnTo>
                  <a:lnTo>
                    <a:pt x="1318" y="1956"/>
                  </a:lnTo>
                  <a:lnTo>
                    <a:pt x="1324" y="1951"/>
                  </a:lnTo>
                  <a:lnTo>
                    <a:pt x="1339" y="1930"/>
                  </a:lnTo>
                  <a:lnTo>
                    <a:pt x="1346" y="1922"/>
                  </a:lnTo>
                  <a:lnTo>
                    <a:pt x="1352" y="1919"/>
                  </a:lnTo>
                  <a:lnTo>
                    <a:pt x="1363" y="1915"/>
                  </a:lnTo>
                  <a:lnTo>
                    <a:pt x="1368" y="1902"/>
                  </a:lnTo>
                  <a:lnTo>
                    <a:pt x="1377" y="1895"/>
                  </a:lnTo>
                  <a:lnTo>
                    <a:pt x="1380" y="1873"/>
                  </a:lnTo>
                  <a:lnTo>
                    <a:pt x="1382" y="1834"/>
                  </a:lnTo>
                  <a:lnTo>
                    <a:pt x="1384" y="1829"/>
                  </a:lnTo>
                  <a:lnTo>
                    <a:pt x="1390" y="1829"/>
                  </a:lnTo>
                  <a:lnTo>
                    <a:pt x="1392" y="1825"/>
                  </a:lnTo>
                  <a:lnTo>
                    <a:pt x="1389" y="1820"/>
                  </a:lnTo>
                  <a:lnTo>
                    <a:pt x="1382" y="1813"/>
                  </a:lnTo>
                  <a:lnTo>
                    <a:pt x="1380" y="1809"/>
                  </a:lnTo>
                  <a:lnTo>
                    <a:pt x="1380" y="1795"/>
                  </a:lnTo>
                  <a:lnTo>
                    <a:pt x="1378" y="1792"/>
                  </a:lnTo>
                  <a:lnTo>
                    <a:pt x="1378" y="1777"/>
                  </a:lnTo>
                  <a:lnTo>
                    <a:pt x="1376" y="1769"/>
                  </a:lnTo>
                  <a:lnTo>
                    <a:pt x="1376" y="1762"/>
                  </a:lnTo>
                  <a:lnTo>
                    <a:pt x="1378" y="1758"/>
                  </a:lnTo>
                  <a:lnTo>
                    <a:pt x="1380" y="1752"/>
                  </a:lnTo>
                  <a:lnTo>
                    <a:pt x="1380" y="1742"/>
                  </a:lnTo>
                  <a:lnTo>
                    <a:pt x="1390" y="1726"/>
                  </a:lnTo>
                  <a:lnTo>
                    <a:pt x="1395" y="1719"/>
                  </a:lnTo>
                  <a:lnTo>
                    <a:pt x="1409" y="1706"/>
                  </a:lnTo>
                  <a:lnTo>
                    <a:pt x="1428" y="1684"/>
                  </a:lnTo>
                  <a:lnTo>
                    <a:pt x="1431" y="1684"/>
                  </a:lnTo>
                  <a:lnTo>
                    <a:pt x="1436" y="1680"/>
                  </a:lnTo>
                  <a:lnTo>
                    <a:pt x="1446" y="1672"/>
                  </a:lnTo>
                  <a:lnTo>
                    <a:pt x="1459" y="1662"/>
                  </a:lnTo>
                  <a:lnTo>
                    <a:pt x="1464" y="1656"/>
                  </a:lnTo>
                  <a:lnTo>
                    <a:pt x="1474" y="1650"/>
                  </a:lnTo>
                  <a:lnTo>
                    <a:pt x="1487" y="1636"/>
                  </a:lnTo>
                  <a:lnTo>
                    <a:pt x="1501" y="1628"/>
                  </a:lnTo>
                  <a:lnTo>
                    <a:pt x="1511" y="1628"/>
                  </a:lnTo>
                  <a:lnTo>
                    <a:pt x="1516" y="1625"/>
                  </a:lnTo>
                  <a:lnTo>
                    <a:pt x="1522" y="1618"/>
                  </a:lnTo>
                  <a:lnTo>
                    <a:pt x="1533" y="1614"/>
                  </a:lnTo>
                  <a:lnTo>
                    <a:pt x="1550" y="1614"/>
                  </a:lnTo>
                  <a:lnTo>
                    <a:pt x="1561" y="1606"/>
                  </a:lnTo>
                  <a:lnTo>
                    <a:pt x="1565" y="1604"/>
                  </a:lnTo>
                  <a:lnTo>
                    <a:pt x="1573" y="1593"/>
                  </a:lnTo>
                  <a:lnTo>
                    <a:pt x="1578" y="1591"/>
                  </a:lnTo>
                  <a:lnTo>
                    <a:pt x="1591" y="1588"/>
                  </a:lnTo>
                  <a:lnTo>
                    <a:pt x="1598" y="1588"/>
                  </a:lnTo>
                  <a:lnTo>
                    <a:pt x="1600" y="1585"/>
                  </a:lnTo>
                  <a:lnTo>
                    <a:pt x="1600" y="1581"/>
                  </a:lnTo>
                  <a:lnTo>
                    <a:pt x="1597" y="1579"/>
                  </a:lnTo>
                  <a:lnTo>
                    <a:pt x="1597" y="1576"/>
                  </a:lnTo>
                  <a:lnTo>
                    <a:pt x="1605" y="1569"/>
                  </a:lnTo>
                  <a:lnTo>
                    <a:pt x="1608" y="1569"/>
                  </a:lnTo>
                  <a:lnTo>
                    <a:pt x="1608" y="1567"/>
                  </a:lnTo>
                  <a:lnTo>
                    <a:pt x="1609" y="1571"/>
                  </a:lnTo>
                  <a:lnTo>
                    <a:pt x="1615" y="1572"/>
                  </a:lnTo>
                  <a:lnTo>
                    <a:pt x="1638" y="1566"/>
                  </a:lnTo>
                  <a:lnTo>
                    <a:pt x="1643" y="1566"/>
                  </a:lnTo>
                  <a:lnTo>
                    <a:pt x="1647" y="1569"/>
                  </a:lnTo>
                  <a:lnTo>
                    <a:pt x="1657" y="1570"/>
                  </a:lnTo>
                  <a:lnTo>
                    <a:pt x="1673" y="1564"/>
                  </a:lnTo>
                  <a:lnTo>
                    <a:pt x="1680" y="1564"/>
                  </a:lnTo>
                  <a:lnTo>
                    <a:pt x="1686" y="1566"/>
                  </a:lnTo>
                  <a:lnTo>
                    <a:pt x="1697" y="1567"/>
                  </a:lnTo>
                  <a:lnTo>
                    <a:pt x="1708" y="1567"/>
                  </a:lnTo>
                  <a:lnTo>
                    <a:pt x="1732" y="1564"/>
                  </a:lnTo>
                  <a:lnTo>
                    <a:pt x="1736" y="1563"/>
                  </a:lnTo>
                  <a:lnTo>
                    <a:pt x="1740" y="1554"/>
                  </a:lnTo>
                  <a:lnTo>
                    <a:pt x="1743" y="1542"/>
                  </a:lnTo>
                  <a:lnTo>
                    <a:pt x="1751" y="1533"/>
                  </a:lnTo>
                  <a:lnTo>
                    <a:pt x="1759" y="1529"/>
                  </a:lnTo>
                  <a:lnTo>
                    <a:pt x="1778" y="1521"/>
                  </a:lnTo>
                  <a:lnTo>
                    <a:pt x="1787" y="1512"/>
                  </a:lnTo>
                  <a:lnTo>
                    <a:pt x="1791" y="1505"/>
                  </a:lnTo>
                  <a:lnTo>
                    <a:pt x="1792" y="1497"/>
                  </a:lnTo>
                  <a:lnTo>
                    <a:pt x="1793" y="1483"/>
                  </a:lnTo>
                  <a:lnTo>
                    <a:pt x="1796" y="1469"/>
                  </a:lnTo>
                  <a:lnTo>
                    <a:pt x="1808" y="1452"/>
                  </a:lnTo>
                  <a:lnTo>
                    <a:pt x="1825" y="1431"/>
                  </a:lnTo>
                  <a:lnTo>
                    <a:pt x="1834" y="1416"/>
                  </a:lnTo>
                  <a:lnTo>
                    <a:pt x="1845" y="1388"/>
                  </a:lnTo>
                  <a:lnTo>
                    <a:pt x="1858" y="1373"/>
                  </a:lnTo>
                  <a:lnTo>
                    <a:pt x="1864" y="1365"/>
                  </a:lnTo>
                  <a:lnTo>
                    <a:pt x="1867" y="1335"/>
                  </a:lnTo>
                  <a:lnTo>
                    <a:pt x="1867" y="1318"/>
                  </a:lnTo>
                  <a:lnTo>
                    <a:pt x="1868" y="1305"/>
                  </a:lnTo>
                  <a:lnTo>
                    <a:pt x="1872" y="1291"/>
                  </a:lnTo>
                  <a:lnTo>
                    <a:pt x="1878" y="1282"/>
                  </a:lnTo>
                  <a:lnTo>
                    <a:pt x="1890" y="1268"/>
                  </a:lnTo>
                  <a:lnTo>
                    <a:pt x="1894" y="1260"/>
                  </a:lnTo>
                  <a:lnTo>
                    <a:pt x="1894" y="1244"/>
                  </a:lnTo>
                  <a:lnTo>
                    <a:pt x="1898" y="1206"/>
                  </a:lnTo>
                  <a:lnTo>
                    <a:pt x="1900" y="1199"/>
                  </a:lnTo>
                  <a:lnTo>
                    <a:pt x="1904" y="1173"/>
                  </a:lnTo>
                  <a:lnTo>
                    <a:pt x="1907" y="1156"/>
                  </a:lnTo>
                  <a:lnTo>
                    <a:pt x="1906" y="1144"/>
                  </a:lnTo>
                  <a:lnTo>
                    <a:pt x="1904" y="1134"/>
                  </a:lnTo>
                  <a:lnTo>
                    <a:pt x="1904" y="1111"/>
                  </a:lnTo>
                  <a:lnTo>
                    <a:pt x="1901" y="1102"/>
                  </a:lnTo>
                  <a:lnTo>
                    <a:pt x="1901" y="1080"/>
                  </a:lnTo>
                  <a:lnTo>
                    <a:pt x="1904" y="1052"/>
                  </a:lnTo>
                  <a:lnTo>
                    <a:pt x="1907" y="1034"/>
                  </a:lnTo>
                  <a:lnTo>
                    <a:pt x="1907" y="1022"/>
                  </a:lnTo>
                  <a:lnTo>
                    <a:pt x="1910" y="1009"/>
                  </a:lnTo>
                  <a:lnTo>
                    <a:pt x="1911" y="1006"/>
                  </a:lnTo>
                  <a:lnTo>
                    <a:pt x="1922" y="995"/>
                  </a:lnTo>
                  <a:lnTo>
                    <a:pt x="1926" y="995"/>
                  </a:lnTo>
                  <a:lnTo>
                    <a:pt x="1935" y="998"/>
                  </a:lnTo>
                  <a:lnTo>
                    <a:pt x="1937" y="998"/>
                  </a:lnTo>
                  <a:lnTo>
                    <a:pt x="1952" y="984"/>
                  </a:lnTo>
                  <a:lnTo>
                    <a:pt x="1963" y="969"/>
                  </a:lnTo>
                  <a:lnTo>
                    <a:pt x="1975" y="947"/>
                  </a:lnTo>
                  <a:lnTo>
                    <a:pt x="1981" y="929"/>
                  </a:lnTo>
                  <a:lnTo>
                    <a:pt x="1989" y="914"/>
                  </a:lnTo>
                  <a:lnTo>
                    <a:pt x="1997" y="902"/>
                  </a:lnTo>
                  <a:lnTo>
                    <a:pt x="2013" y="889"/>
                  </a:lnTo>
                  <a:lnTo>
                    <a:pt x="2018" y="881"/>
                  </a:lnTo>
                  <a:lnTo>
                    <a:pt x="2028" y="871"/>
                  </a:lnTo>
                  <a:lnTo>
                    <a:pt x="2049" y="860"/>
                  </a:lnTo>
                  <a:lnTo>
                    <a:pt x="2055" y="853"/>
                  </a:lnTo>
                  <a:lnTo>
                    <a:pt x="2063" y="840"/>
                  </a:lnTo>
                  <a:lnTo>
                    <a:pt x="2076" y="824"/>
                  </a:lnTo>
                  <a:lnTo>
                    <a:pt x="2094" y="805"/>
                  </a:lnTo>
                  <a:lnTo>
                    <a:pt x="2111" y="779"/>
                  </a:lnTo>
                  <a:lnTo>
                    <a:pt x="2115" y="776"/>
                  </a:lnTo>
                  <a:lnTo>
                    <a:pt x="2120" y="767"/>
                  </a:lnTo>
                  <a:lnTo>
                    <a:pt x="2120" y="767"/>
                  </a:lnTo>
                  <a:lnTo>
                    <a:pt x="2130" y="724"/>
                  </a:lnTo>
                  <a:lnTo>
                    <a:pt x="2132" y="709"/>
                  </a:lnTo>
                  <a:lnTo>
                    <a:pt x="2135" y="673"/>
                  </a:lnTo>
                  <a:lnTo>
                    <a:pt x="2135" y="650"/>
                  </a:lnTo>
                  <a:lnTo>
                    <a:pt x="2126" y="629"/>
                  </a:lnTo>
                  <a:lnTo>
                    <a:pt x="2120" y="597"/>
                  </a:lnTo>
                  <a:lnTo>
                    <a:pt x="2111" y="582"/>
                  </a:lnTo>
                  <a:lnTo>
                    <a:pt x="2102" y="570"/>
                  </a:lnTo>
                  <a:lnTo>
                    <a:pt x="2093" y="565"/>
                  </a:lnTo>
                  <a:lnTo>
                    <a:pt x="2046" y="565"/>
                  </a:lnTo>
                  <a:lnTo>
                    <a:pt x="2040" y="565"/>
                  </a:lnTo>
                  <a:lnTo>
                    <a:pt x="2034" y="564"/>
                  </a:lnTo>
                  <a:lnTo>
                    <a:pt x="2030" y="560"/>
                  </a:lnTo>
                  <a:lnTo>
                    <a:pt x="2022" y="558"/>
                  </a:lnTo>
                  <a:lnTo>
                    <a:pt x="2014" y="558"/>
                  </a:lnTo>
                  <a:lnTo>
                    <a:pt x="2009" y="550"/>
                  </a:lnTo>
                  <a:lnTo>
                    <a:pt x="2000" y="542"/>
                  </a:lnTo>
                  <a:lnTo>
                    <a:pt x="1993" y="538"/>
                  </a:lnTo>
                  <a:lnTo>
                    <a:pt x="1985" y="534"/>
                  </a:lnTo>
                  <a:lnTo>
                    <a:pt x="1971" y="526"/>
                  </a:lnTo>
                  <a:lnTo>
                    <a:pt x="1942" y="496"/>
                  </a:lnTo>
                  <a:lnTo>
                    <a:pt x="1930" y="485"/>
                  </a:lnTo>
                  <a:lnTo>
                    <a:pt x="1915" y="474"/>
                  </a:lnTo>
                  <a:lnTo>
                    <a:pt x="1896" y="463"/>
                  </a:lnTo>
                  <a:lnTo>
                    <a:pt x="1883" y="455"/>
                  </a:lnTo>
                  <a:lnTo>
                    <a:pt x="1872" y="448"/>
                  </a:lnTo>
                  <a:lnTo>
                    <a:pt x="1860" y="445"/>
                  </a:lnTo>
                  <a:lnTo>
                    <a:pt x="1808" y="444"/>
                  </a:lnTo>
                  <a:lnTo>
                    <a:pt x="1799" y="445"/>
                  </a:lnTo>
                  <a:lnTo>
                    <a:pt x="1790" y="445"/>
                  </a:lnTo>
                  <a:lnTo>
                    <a:pt x="1760" y="444"/>
                  </a:lnTo>
                  <a:lnTo>
                    <a:pt x="1751" y="442"/>
                  </a:lnTo>
                  <a:lnTo>
                    <a:pt x="1731" y="437"/>
                  </a:lnTo>
                  <a:lnTo>
                    <a:pt x="1678" y="420"/>
                  </a:lnTo>
                  <a:lnTo>
                    <a:pt x="1668" y="420"/>
                  </a:lnTo>
                  <a:lnTo>
                    <a:pt x="1665" y="420"/>
                  </a:lnTo>
                  <a:lnTo>
                    <a:pt x="1659" y="413"/>
                  </a:lnTo>
                  <a:lnTo>
                    <a:pt x="1652" y="417"/>
                  </a:lnTo>
                  <a:lnTo>
                    <a:pt x="1645" y="423"/>
                  </a:lnTo>
                  <a:lnTo>
                    <a:pt x="1636" y="426"/>
                  </a:lnTo>
                  <a:lnTo>
                    <a:pt x="1620" y="433"/>
                  </a:lnTo>
                  <a:lnTo>
                    <a:pt x="1611" y="434"/>
                  </a:lnTo>
                  <a:lnTo>
                    <a:pt x="1610" y="428"/>
                  </a:lnTo>
                  <a:lnTo>
                    <a:pt x="1613" y="421"/>
                  </a:lnTo>
                  <a:lnTo>
                    <a:pt x="1619" y="415"/>
                  </a:lnTo>
                  <a:lnTo>
                    <a:pt x="1619" y="410"/>
                  </a:lnTo>
                  <a:lnTo>
                    <a:pt x="1616" y="405"/>
                  </a:lnTo>
                  <a:lnTo>
                    <a:pt x="1611" y="403"/>
                  </a:lnTo>
                  <a:lnTo>
                    <a:pt x="1609" y="403"/>
                  </a:lnTo>
                  <a:lnTo>
                    <a:pt x="1605" y="404"/>
                  </a:lnTo>
                  <a:lnTo>
                    <a:pt x="1602" y="404"/>
                  </a:lnTo>
                  <a:lnTo>
                    <a:pt x="1600" y="403"/>
                  </a:lnTo>
                  <a:lnTo>
                    <a:pt x="1600" y="399"/>
                  </a:lnTo>
                  <a:lnTo>
                    <a:pt x="1604" y="397"/>
                  </a:lnTo>
                  <a:lnTo>
                    <a:pt x="1605" y="387"/>
                  </a:lnTo>
                  <a:lnTo>
                    <a:pt x="1598" y="375"/>
                  </a:lnTo>
                  <a:lnTo>
                    <a:pt x="1587" y="366"/>
                  </a:lnTo>
                  <a:lnTo>
                    <a:pt x="1582" y="367"/>
                  </a:lnTo>
                  <a:lnTo>
                    <a:pt x="1576" y="370"/>
                  </a:lnTo>
                  <a:lnTo>
                    <a:pt x="1570" y="375"/>
                  </a:lnTo>
                  <a:lnTo>
                    <a:pt x="1564" y="378"/>
                  </a:lnTo>
                  <a:lnTo>
                    <a:pt x="1564" y="369"/>
                  </a:lnTo>
                  <a:lnTo>
                    <a:pt x="1561" y="364"/>
                  </a:lnTo>
                  <a:lnTo>
                    <a:pt x="1555" y="355"/>
                  </a:lnTo>
                  <a:lnTo>
                    <a:pt x="1543" y="353"/>
                  </a:lnTo>
                  <a:lnTo>
                    <a:pt x="1533" y="347"/>
                  </a:lnTo>
                  <a:lnTo>
                    <a:pt x="1522" y="345"/>
                  </a:lnTo>
                  <a:lnTo>
                    <a:pt x="1517" y="340"/>
                  </a:lnTo>
                  <a:lnTo>
                    <a:pt x="1502" y="340"/>
                  </a:lnTo>
                  <a:lnTo>
                    <a:pt x="1497" y="339"/>
                  </a:lnTo>
                  <a:lnTo>
                    <a:pt x="1465" y="322"/>
                  </a:lnTo>
                  <a:lnTo>
                    <a:pt x="1454" y="318"/>
                  </a:lnTo>
                  <a:lnTo>
                    <a:pt x="1425" y="320"/>
                  </a:lnTo>
                  <a:lnTo>
                    <a:pt x="1416" y="324"/>
                  </a:lnTo>
                  <a:lnTo>
                    <a:pt x="1409" y="339"/>
                  </a:lnTo>
                  <a:lnTo>
                    <a:pt x="1403" y="342"/>
                  </a:lnTo>
                  <a:lnTo>
                    <a:pt x="1399" y="350"/>
                  </a:lnTo>
                  <a:lnTo>
                    <a:pt x="1396" y="359"/>
                  </a:lnTo>
                  <a:lnTo>
                    <a:pt x="1392" y="366"/>
                  </a:lnTo>
                  <a:lnTo>
                    <a:pt x="1383" y="366"/>
                  </a:lnTo>
                  <a:lnTo>
                    <a:pt x="1374" y="370"/>
                  </a:lnTo>
                  <a:lnTo>
                    <a:pt x="1371" y="371"/>
                  </a:lnTo>
                  <a:lnTo>
                    <a:pt x="1365" y="376"/>
                  </a:lnTo>
                  <a:lnTo>
                    <a:pt x="1358" y="396"/>
                  </a:lnTo>
                  <a:lnTo>
                    <a:pt x="1355" y="403"/>
                  </a:lnTo>
                  <a:lnTo>
                    <a:pt x="1352" y="404"/>
                  </a:lnTo>
                  <a:lnTo>
                    <a:pt x="1351" y="408"/>
                  </a:lnTo>
                  <a:lnTo>
                    <a:pt x="1349" y="418"/>
                  </a:lnTo>
                  <a:lnTo>
                    <a:pt x="1344" y="419"/>
                  </a:lnTo>
                  <a:lnTo>
                    <a:pt x="1344" y="419"/>
                  </a:lnTo>
                  <a:lnTo>
                    <a:pt x="1341" y="412"/>
                  </a:lnTo>
                  <a:lnTo>
                    <a:pt x="1341" y="401"/>
                  </a:lnTo>
                  <a:lnTo>
                    <a:pt x="1345" y="386"/>
                  </a:lnTo>
                  <a:lnTo>
                    <a:pt x="1342" y="386"/>
                  </a:lnTo>
                  <a:lnTo>
                    <a:pt x="1334" y="386"/>
                  </a:lnTo>
                  <a:lnTo>
                    <a:pt x="1326" y="388"/>
                  </a:lnTo>
                  <a:lnTo>
                    <a:pt x="1319" y="387"/>
                  </a:lnTo>
                  <a:lnTo>
                    <a:pt x="1296" y="388"/>
                  </a:lnTo>
                  <a:lnTo>
                    <a:pt x="1287" y="387"/>
                  </a:lnTo>
                  <a:lnTo>
                    <a:pt x="1286" y="388"/>
                  </a:lnTo>
                  <a:lnTo>
                    <a:pt x="1280" y="388"/>
                  </a:lnTo>
                  <a:lnTo>
                    <a:pt x="1277" y="387"/>
                  </a:lnTo>
                  <a:lnTo>
                    <a:pt x="1271" y="387"/>
                  </a:lnTo>
                  <a:lnTo>
                    <a:pt x="1256" y="392"/>
                  </a:lnTo>
                  <a:lnTo>
                    <a:pt x="1250" y="392"/>
                  </a:lnTo>
                  <a:lnTo>
                    <a:pt x="1238" y="387"/>
                  </a:lnTo>
                  <a:lnTo>
                    <a:pt x="1234" y="387"/>
                  </a:lnTo>
                  <a:lnTo>
                    <a:pt x="1232" y="388"/>
                  </a:lnTo>
                  <a:lnTo>
                    <a:pt x="1229" y="397"/>
                  </a:lnTo>
                  <a:lnTo>
                    <a:pt x="1228" y="399"/>
                  </a:lnTo>
                  <a:lnTo>
                    <a:pt x="1226" y="397"/>
                  </a:lnTo>
                  <a:lnTo>
                    <a:pt x="1224" y="390"/>
                  </a:lnTo>
                  <a:lnTo>
                    <a:pt x="1226" y="387"/>
                  </a:lnTo>
                  <a:lnTo>
                    <a:pt x="1232" y="381"/>
                  </a:lnTo>
                  <a:lnTo>
                    <a:pt x="1238" y="381"/>
                  </a:lnTo>
                  <a:lnTo>
                    <a:pt x="1247" y="385"/>
                  </a:lnTo>
                  <a:lnTo>
                    <a:pt x="1259" y="386"/>
                  </a:lnTo>
                  <a:lnTo>
                    <a:pt x="1269" y="382"/>
                  </a:lnTo>
                  <a:lnTo>
                    <a:pt x="1271" y="380"/>
                  </a:lnTo>
                  <a:lnTo>
                    <a:pt x="1272" y="377"/>
                  </a:lnTo>
                  <a:lnTo>
                    <a:pt x="1272" y="355"/>
                  </a:lnTo>
                  <a:lnTo>
                    <a:pt x="1271" y="353"/>
                  </a:lnTo>
                  <a:lnTo>
                    <a:pt x="1265" y="353"/>
                  </a:lnTo>
                  <a:lnTo>
                    <a:pt x="1264" y="349"/>
                  </a:lnTo>
                  <a:lnTo>
                    <a:pt x="1258" y="345"/>
                  </a:lnTo>
                  <a:lnTo>
                    <a:pt x="1256" y="344"/>
                  </a:lnTo>
                  <a:lnTo>
                    <a:pt x="1256" y="340"/>
                  </a:lnTo>
                  <a:lnTo>
                    <a:pt x="1261" y="339"/>
                  </a:lnTo>
                  <a:lnTo>
                    <a:pt x="1266" y="334"/>
                  </a:lnTo>
                  <a:lnTo>
                    <a:pt x="1267" y="329"/>
                  </a:lnTo>
                  <a:lnTo>
                    <a:pt x="1261" y="329"/>
                  </a:lnTo>
                  <a:lnTo>
                    <a:pt x="1258" y="332"/>
                  </a:lnTo>
                  <a:lnTo>
                    <a:pt x="1254" y="332"/>
                  </a:lnTo>
                  <a:lnTo>
                    <a:pt x="1249" y="340"/>
                  </a:lnTo>
                  <a:lnTo>
                    <a:pt x="1247" y="348"/>
                  </a:lnTo>
                  <a:lnTo>
                    <a:pt x="1236" y="348"/>
                  </a:lnTo>
                  <a:lnTo>
                    <a:pt x="1234" y="345"/>
                  </a:lnTo>
                  <a:lnTo>
                    <a:pt x="1234" y="343"/>
                  </a:lnTo>
                  <a:lnTo>
                    <a:pt x="1234" y="327"/>
                  </a:lnTo>
                  <a:lnTo>
                    <a:pt x="1231" y="317"/>
                  </a:lnTo>
                  <a:lnTo>
                    <a:pt x="1231" y="308"/>
                  </a:lnTo>
                  <a:lnTo>
                    <a:pt x="1232" y="306"/>
                  </a:lnTo>
                  <a:lnTo>
                    <a:pt x="1238" y="299"/>
                  </a:lnTo>
                  <a:lnTo>
                    <a:pt x="1243" y="292"/>
                  </a:lnTo>
                  <a:lnTo>
                    <a:pt x="1253" y="281"/>
                  </a:lnTo>
                  <a:lnTo>
                    <a:pt x="1266" y="267"/>
                  </a:lnTo>
                  <a:lnTo>
                    <a:pt x="1283" y="254"/>
                  </a:lnTo>
                  <a:lnTo>
                    <a:pt x="1291" y="242"/>
                  </a:lnTo>
                  <a:lnTo>
                    <a:pt x="1297" y="238"/>
                  </a:lnTo>
                  <a:lnTo>
                    <a:pt x="1303" y="232"/>
                  </a:lnTo>
                  <a:lnTo>
                    <a:pt x="1306" y="222"/>
                  </a:lnTo>
                  <a:lnTo>
                    <a:pt x="1306" y="218"/>
                  </a:lnTo>
                  <a:lnTo>
                    <a:pt x="1312" y="199"/>
                  </a:lnTo>
                  <a:lnTo>
                    <a:pt x="1312" y="195"/>
                  </a:lnTo>
                  <a:lnTo>
                    <a:pt x="1308" y="192"/>
                  </a:lnTo>
                  <a:lnTo>
                    <a:pt x="1301" y="192"/>
                  </a:lnTo>
                  <a:lnTo>
                    <a:pt x="1285" y="187"/>
                  </a:lnTo>
                  <a:lnTo>
                    <a:pt x="1279" y="175"/>
                  </a:lnTo>
                  <a:lnTo>
                    <a:pt x="1272" y="152"/>
                  </a:lnTo>
                  <a:lnTo>
                    <a:pt x="1271" y="150"/>
                  </a:lnTo>
                  <a:lnTo>
                    <a:pt x="1269" y="138"/>
                  </a:lnTo>
                  <a:lnTo>
                    <a:pt x="1264" y="129"/>
                  </a:lnTo>
                  <a:lnTo>
                    <a:pt x="1260" y="116"/>
                  </a:lnTo>
                  <a:lnTo>
                    <a:pt x="1256" y="105"/>
                  </a:lnTo>
                  <a:lnTo>
                    <a:pt x="1253" y="91"/>
                  </a:lnTo>
                  <a:lnTo>
                    <a:pt x="1253" y="80"/>
                  </a:lnTo>
                  <a:lnTo>
                    <a:pt x="1247" y="69"/>
                  </a:lnTo>
                  <a:lnTo>
                    <a:pt x="1237" y="57"/>
                  </a:lnTo>
                  <a:lnTo>
                    <a:pt x="1232" y="53"/>
                  </a:lnTo>
                  <a:lnTo>
                    <a:pt x="1229" y="54"/>
                  </a:lnTo>
                  <a:lnTo>
                    <a:pt x="1227" y="62"/>
                  </a:lnTo>
                  <a:lnTo>
                    <a:pt x="1222" y="63"/>
                  </a:lnTo>
                  <a:lnTo>
                    <a:pt x="1209" y="76"/>
                  </a:lnTo>
                  <a:lnTo>
                    <a:pt x="1206" y="84"/>
                  </a:lnTo>
                  <a:lnTo>
                    <a:pt x="1193" y="102"/>
                  </a:lnTo>
                  <a:lnTo>
                    <a:pt x="1183" y="114"/>
                  </a:lnTo>
                  <a:lnTo>
                    <a:pt x="1179" y="121"/>
                  </a:lnTo>
                  <a:lnTo>
                    <a:pt x="1170" y="143"/>
                  </a:lnTo>
                  <a:lnTo>
                    <a:pt x="1143" y="167"/>
                  </a:lnTo>
                  <a:lnTo>
                    <a:pt x="1141" y="170"/>
                  </a:lnTo>
                  <a:lnTo>
                    <a:pt x="1136" y="172"/>
                  </a:lnTo>
                  <a:lnTo>
                    <a:pt x="1126" y="172"/>
                  </a:lnTo>
                  <a:lnTo>
                    <a:pt x="1119" y="168"/>
                  </a:lnTo>
                  <a:lnTo>
                    <a:pt x="1113" y="168"/>
                  </a:lnTo>
                  <a:lnTo>
                    <a:pt x="1109" y="170"/>
                  </a:lnTo>
                  <a:lnTo>
                    <a:pt x="1093" y="177"/>
                  </a:lnTo>
                  <a:lnTo>
                    <a:pt x="1087" y="177"/>
                  </a:lnTo>
                  <a:lnTo>
                    <a:pt x="1084" y="176"/>
                  </a:lnTo>
                  <a:lnTo>
                    <a:pt x="1075" y="170"/>
                  </a:lnTo>
                  <a:lnTo>
                    <a:pt x="1065" y="159"/>
                  </a:lnTo>
                  <a:lnTo>
                    <a:pt x="1059" y="157"/>
                  </a:lnTo>
                  <a:lnTo>
                    <a:pt x="1055" y="155"/>
                  </a:lnTo>
                  <a:lnTo>
                    <a:pt x="1034" y="149"/>
                  </a:lnTo>
                  <a:lnTo>
                    <a:pt x="1012" y="155"/>
                  </a:lnTo>
                  <a:lnTo>
                    <a:pt x="1008" y="155"/>
                  </a:lnTo>
                  <a:lnTo>
                    <a:pt x="998" y="152"/>
                  </a:lnTo>
                  <a:lnTo>
                    <a:pt x="991" y="152"/>
                  </a:lnTo>
                  <a:lnTo>
                    <a:pt x="985" y="155"/>
                  </a:lnTo>
                  <a:lnTo>
                    <a:pt x="986" y="179"/>
                  </a:lnTo>
                  <a:lnTo>
                    <a:pt x="982" y="183"/>
                  </a:lnTo>
                  <a:lnTo>
                    <a:pt x="965" y="183"/>
                  </a:lnTo>
                  <a:lnTo>
                    <a:pt x="953" y="178"/>
                  </a:lnTo>
                  <a:lnTo>
                    <a:pt x="942" y="179"/>
                  </a:lnTo>
                  <a:lnTo>
                    <a:pt x="928" y="181"/>
                  </a:lnTo>
                  <a:lnTo>
                    <a:pt x="922" y="178"/>
                  </a:lnTo>
                  <a:lnTo>
                    <a:pt x="921" y="177"/>
                  </a:lnTo>
                  <a:lnTo>
                    <a:pt x="917" y="176"/>
                  </a:lnTo>
                  <a:lnTo>
                    <a:pt x="912" y="176"/>
                  </a:lnTo>
                  <a:lnTo>
                    <a:pt x="901" y="182"/>
                  </a:lnTo>
                  <a:lnTo>
                    <a:pt x="893" y="192"/>
                  </a:lnTo>
                  <a:lnTo>
                    <a:pt x="879" y="192"/>
                  </a:lnTo>
                  <a:lnTo>
                    <a:pt x="871" y="195"/>
                  </a:lnTo>
                  <a:lnTo>
                    <a:pt x="866" y="200"/>
                  </a:lnTo>
                  <a:lnTo>
                    <a:pt x="855" y="200"/>
                  </a:lnTo>
                  <a:lnTo>
                    <a:pt x="846" y="203"/>
                  </a:lnTo>
                  <a:lnTo>
                    <a:pt x="840" y="213"/>
                  </a:lnTo>
                  <a:lnTo>
                    <a:pt x="835" y="215"/>
                  </a:lnTo>
                  <a:lnTo>
                    <a:pt x="822" y="215"/>
                  </a:lnTo>
                  <a:lnTo>
                    <a:pt x="812" y="213"/>
                  </a:lnTo>
                  <a:lnTo>
                    <a:pt x="796" y="203"/>
                  </a:lnTo>
                  <a:lnTo>
                    <a:pt x="790" y="198"/>
                  </a:lnTo>
                  <a:lnTo>
                    <a:pt x="786" y="192"/>
                  </a:lnTo>
                  <a:lnTo>
                    <a:pt x="783" y="191"/>
                  </a:lnTo>
                  <a:lnTo>
                    <a:pt x="779" y="186"/>
                  </a:lnTo>
                  <a:lnTo>
                    <a:pt x="777" y="183"/>
                  </a:lnTo>
                  <a:lnTo>
                    <a:pt x="779" y="170"/>
                  </a:lnTo>
                  <a:lnTo>
                    <a:pt x="777" y="161"/>
                  </a:lnTo>
                  <a:lnTo>
                    <a:pt x="766" y="151"/>
                  </a:lnTo>
                  <a:lnTo>
                    <a:pt x="765" y="148"/>
                  </a:lnTo>
                  <a:lnTo>
                    <a:pt x="765" y="117"/>
                  </a:lnTo>
                  <a:lnTo>
                    <a:pt x="771" y="103"/>
                  </a:lnTo>
                  <a:lnTo>
                    <a:pt x="774" y="96"/>
                  </a:lnTo>
                  <a:lnTo>
                    <a:pt x="774" y="86"/>
                  </a:lnTo>
                  <a:lnTo>
                    <a:pt x="783" y="73"/>
                  </a:lnTo>
                  <a:lnTo>
                    <a:pt x="785" y="70"/>
                  </a:lnTo>
                  <a:lnTo>
                    <a:pt x="783" y="63"/>
                  </a:lnTo>
                  <a:lnTo>
                    <a:pt x="779" y="57"/>
                  </a:lnTo>
                  <a:lnTo>
                    <a:pt x="779" y="42"/>
                  </a:lnTo>
                  <a:lnTo>
                    <a:pt x="767" y="38"/>
                  </a:lnTo>
                  <a:lnTo>
                    <a:pt x="765" y="37"/>
                  </a:lnTo>
                  <a:lnTo>
                    <a:pt x="756" y="36"/>
                  </a:lnTo>
                  <a:lnTo>
                    <a:pt x="760" y="22"/>
                  </a:lnTo>
                  <a:lnTo>
                    <a:pt x="760" y="15"/>
                  </a:lnTo>
                  <a:lnTo>
                    <a:pt x="760" y="9"/>
                  </a:lnTo>
                  <a:lnTo>
                    <a:pt x="755" y="0"/>
                  </a:lnTo>
                  <a:lnTo>
                    <a:pt x="747" y="0"/>
                  </a:lnTo>
                  <a:lnTo>
                    <a:pt x="734" y="4"/>
                  </a:lnTo>
                  <a:lnTo>
                    <a:pt x="725" y="3"/>
                  </a:lnTo>
                  <a:close/>
                </a:path>
              </a:pathLst>
            </a:custGeom>
            <a:gradFill flip="none" rotWithShape="1">
              <a:gsLst>
                <a:gs pos="5000">
                  <a:schemeClr val="accent4">
                    <a:lumMod val="50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Freeform 250">
              <a:extLst>
                <a:ext uri="{FF2B5EF4-FFF2-40B4-BE49-F238E27FC236}">
                  <a16:creationId xmlns:a16="http://schemas.microsoft.com/office/drawing/2014/main" id="{30A29B59-5B46-4D61-9866-B57D01C1D7C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50" y="2350"/>
              <a:ext cx="132" cy="182"/>
            </a:xfrm>
            <a:custGeom>
              <a:avLst/>
              <a:gdLst/>
              <a:ahLst/>
              <a:cxnLst>
                <a:cxn ang="0">
                  <a:pos x="404" y="0"/>
                </a:cxn>
                <a:cxn ang="0">
                  <a:pos x="380" y="12"/>
                </a:cxn>
                <a:cxn ang="0">
                  <a:pos x="314" y="58"/>
                </a:cxn>
                <a:cxn ang="0">
                  <a:pos x="260" y="65"/>
                </a:cxn>
                <a:cxn ang="0">
                  <a:pos x="244" y="82"/>
                </a:cxn>
                <a:cxn ang="0">
                  <a:pos x="187" y="102"/>
                </a:cxn>
                <a:cxn ang="0">
                  <a:pos x="158" y="170"/>
                </a:cxn>
                <a:cxn ang="0">
                  <a:pos x="115" y="213"/>
                </a:cxn>
                <a:cxn ang="0">
                  <a:pos x="113" y="242"/>
                </a:cxn>
                <a:cxn ang="0">
                  <a:pos x="88" y="226"/>
                </a:cxn>
                <a:cxn ang="0">
                  <a:pos x="91" y="251"/>
                </a:cxn>
                <a:cxn ang="0">
                  <a:pos x="60" y="278"/>
                </a:cxn>
                <a:cxn ang="0">
                  <a:pos x="81" y="320"/>
                </a:cxn>
                <a:cxn ang="0">
                  <a:pos x="83" y="380"/>
                </a:cxn>
                <a:cxn ang="0">
                  <a:pos x="83" y="462"/>
                </a:cxn>
                <a:cxn ang="0">
                  <a:pos x="111" y="472"/>
                </a:cxn>
                <a:cxn ang="0">
                  <a:pos x="71" y="533"/>
                </a:cxn>
                <a:cxn ang="0">
                  <a:pos x="20" y="560"/>
                </a:cxn>
                <a:cxn ang="0">
                  <a:pos x="0" y="596"/>
                </a:cxn>
                <a:cxn ang="0">
                  <a:pos x="44" y="629"/>
                </a:cxn>
                <a:cxn ang="0">
                  <a:pos x="106" y="673"/>
                </a:cxn>
                <a:cxn ang="0">
                  <a:pos x="156" y="665"/>
                </a:cxn>
                <a:cxn ang="0">
                  <a:pos x="201" y="687"/>
                </a:cxn>
                <a:cxn ang="0">
                  <a:pos x="238" y="708"/>
                </a:cxn>
                <a:cxn ang="0">
                  <a:pos x="273" y="743"/>
                </a:cxn>
                <a:cxn ang="0">
                  <a:pos x="297" y="776"/>
                </a:cxn>
                <a:cxn ang="0">
                  <a:pos x="319" y="811"/>
                </a:cxn>
                <a:cxn ang="0">
                  <a:pos x="365" y="821"/>
                </a:cxn>
                <a:cxn ang="0">
                  <a:pos x="389" y="807"/>
                </a:cxn>
                <a:cxn ang="0">
                  <a:pos x="435" y="807"/>
                </a:cxn>
                <a:cxn ang="0">
                  <a:pos x="488" y="842"/>
                </a:cxn>
                <a:cxn ang="0">
                  <a:pos x="459" y="892"/>
                </a:cxn>
                <a:cxn ang="0">
                  <a:pos x="494" y="909"/>
                </a:cxn>
                <a:cxn ang="0">
                  <a:pos x="504" y="858"/>
                </a:cxn>
                <a:cxn ang="0">
                  <a:pos x="524" y="752"/>
                </a:cxn>
                <a:cxn ang="0">
                  <a:pos x="489" y="655"/>
                </a:cxn>
                <a:cxn ang="0">
                  <a:pos x="532" y="652"/>
                </a:cxn>
                <a:cxn ang="0">
                  <a:pos x="518" y="627"/>
                </a:cxn>
                <a:cxn ang="0">
                  <a:pos x="501" y="620"/>
                </a:cxn>
                <a:cxn ang="0">
                  <a:pos x="591" y="575"/>
                </a:cxn>
                <a:cxn ang="0">
                  <a:pos x="633" y="574"/>
                </a:cxn>
                <a:cxn ang="0">
                  <a:pos x="658" y="603"/>
                </a:cxn>
                <a:cxn ang="0">
                  <a:pos x="626" y="516"/>
                </a:cxn>
                <a:cxn ang="0">
                  <a:pos x="640" y="493"/>
                </a:cxn>
                <a:cxn ang="0">
                  <a:pos x="615" y="453"/>
                </a:cxn>
                <a:cxn ang="0">
                  <a:pos x="615" y="403"/>
                </a:cxn>
                <a:cxn ang="0">
                  <a:pos x="633" y="353"/>
                </a:cxn>
                <a:cxn ang="0">
                  <a:pos x="583" y="353"/>
                </a:cxn>
                <a:cxn ang="0">
                  <a:pos x="544" y="348"/>
                </a:cxn>
                <a:cxn ang="0">
                  <a:pos x="494" y="307"/>
                </a:cxn>
                <a:cxn ang="0">
                  <a:pos x="443" y="294"/>
                </a:cxn>
                <a:cxn ang="0">
                  <a:pos x="376" y="283"/>
                </a:cxn>
                <a:cxn ang="0">
                  <a:pos x="353" y="223"/>
                </a:cxn>
                <a:cxn ang="0">
                  <a:pos x="334" y="180"/>
                </a:cxn>
                <a:cxn ang="0">
                  <a:pos x="375" y="62"/>
                </a:cxn>
              </a:cxnLst>
              <a:rect l="0" t="0" r="r" b="b"/>
              <a:pathLst>
                <a:path w="663" h="909">
                  <a:moveTo>
                    <a:pt x="419" y="33"/>
                  </a:moveTo>
                  <a:lnTo>
                    <a:pt x="424" y="28"/>
                  </a:lnTo>
                  <a:lnTo>
                    <a:pt x="429" y="21"/>
                  </a:lnTo>
                  <a:lnTo>
                    <a:pt x="427" y="12"/>
                  </a:lnTo>
                  <a:lnTo>
                    <a:pt x="418" y="6"/>
                  </a:lnTo>
                  <a:lnTo>
                    <a:pt x="404" y="0"/>
                  </a:lnTo>
                  <a:lnTo>
                    <a:pt x="396" y="5"/>
                  </a:lnTo>
                  <a:lnTo>
                    <a:pt x="393" y="5"/>
                  </a:lnTo>
                  <a:lnTo>
                    <a:pt x="391" y="5"/>
                  </a:lnTo>
                  <a:lnTo>
                    <a:pt x="391" y="14"/>
                  </a:lnTo>
                  <a:lnTo>
                    <a:pt x="386" y="14"/>
                  </a:lnTo>
                  <a:lnTo>
                    <a:pt x="380" y="12"/>
                  </a:lnTo>
                  <a:lnTo>
                    <a:pt x="378" y="16"/>
                  </a:lnTo>
                  <a:lnTo>
                    <a:pt x="377" y="24"/>
                  </a:lnTo>
                  <a:lnTo>
                    <a:pt x="372" y="31"/>
                  </a:lnTo>
                  <a:lnTo>
                    <a:pt x="366" y="35"/>
                  </a:lnTo>
                  <a:lnTo>
                    <a:pt x="341" y="43"/>
                  </a:lnTo>
                  <a:lnTo>
                    <a:pt x="314" y="58"/>
                  </a:lnTo>
                  <a:lnTo>
                    <a:pt x="310" y="60"/>
                  </a:lnTo>
                  <a:lnTo>
                    <a:pt x="289" y="65"/>
                  </a:lnTo>
                  <a:lnTo>
                    <a:pt x="281" y="65"/>
                  </a:lnTo>
                  <a:lnTo>
                    <a:pt x="271" y="63"/>
                  </a:lnTo>
                  <a:lnTo>
                    <a:pt x="263" y="63"/>
                  </a:lnTo>
                  <a:lnTo>
                    <a:pt x="260" y="65"/>
                  </a:lnTo>
                  <a:lnTo>
                    <a:pt x="257" y="70"/>
                  </a:lnTo>
                  <a:lnTo>
                    <a:pt x="253" y="81"/>
                  </a:lnTo>
                  <a:lnTo>
                    <a:pt x="249" y="90"/>
                  </a:lnTo>
                  <a:lnTo>
                    <a:pt x="247" y="91"/>
                  </a:lnTo>
                  <a:lnTo>
                    <a:pt x="244" y="91"/>
                  </a:lnTo>
                  <a:lnTo>
                    <a:pt x="244" y="82"/>
                  </a:lnTo>
                  <a:lnTo>
                    <a:pt x="242" y="80"/>
                  </a:lnTo>
                  <a:lnTo>
                    <a:pt x="231" y="80"/>
                  </a:lnTo>
                  <a:lnTo>
                    <a:pt x="220" y="80"/>
                  </a:lnTo>
                  <a:lnTo>
                    <a:pt x="216" y="80"/>
                  </a:lnTo>
                  <a:lnTo>
                    <a:pt x="194" y="96"/>
                  </a:lnTo>
                  <a:lnTo>
                    <a:pt x="187" y="102"/>
                  </a:lnTo>
                  <a:lnTo>
                    <a:pt x="185" y="107"/>
                  </a:lnTo>
                  <a:lnTo>
                    <a:pt x="183" y="128"/>
                  </a:lnTo>
                  <a:lnTo>
                    <a:pt x="181" y="144"/>
                  </a:lnTo>
                  <a:lnTo>
                    <a:pt x="179" y="160"/>
                  </a:lnTo>
                  <a:lnTo>
                    <a:pt x="173" y="166"/>
                  </a:lnTo>
                  <a:lnTo>
                    <a:pt x="158" y="170"/>
                  </a:lnTo>
                  <a:lnTo>
                    <a:pt x="155" y="173"/>
                  </a:lnTo>
                  <a:lnTo>
                    <a:pt x="146" y="188"/>
                  </a:lnTo>
                  <a:lnTo>
                    <a:pt x="142" y="192"/>
                  </a:lnTo>
                  <a:lnTo>
                    <a:pt x="135" y="198"/>
                  </a:lnTo>
                  <a:lnTo>
                    <a:pt x="117" y="209"/>
                  </a:lnTo>
                  <a:lnTo>
                    <a:pt x="115" y="213"/>
                  </a:lnTo>
                  <a:lnTo>
                    <a:pt x="117" y="216"/>
                  </a:lnTo>
                  <a:lnTo>
                    <a:pt x="118" y="219"/>
                  </a:lnTo>
                  <a:lnTo>
                    <a:pt x="122" y="238"/>
                  </a:lnTo>
                  <a:lnTo>
                    <a:pt x="119" y="245"/>
                  </a:lnTo>
                  <a:lnTo>
                    <a:pt x="118" y="246"/>
                  </a:lnTo>
                  <a:lnTo>
                    <a:pt x="113" y="242"/>
                  </a:lnTo>
                  <a:lnTo>
                    <a:pt x="103" y="229"/>
                  </a:lnTo>
                  <a:lnTo>
                    <a:pt x="86" y="209"/>
                  </a:lnTo>
                  <a:lnTo>
                    <a:pt x="85" y="213"/>
                  </a:lnTo>
                  <a:lnTo>
                    <a:pt x="83" y="221"/>
                  </a:lnTo>
                  <a:lnTo>
                    <a:pt x="83" y="223"/>
                  </a:lnTo>
                  <a:lnTo>
                    <a:pt x="88" y="226"/>
                  </a:lnTo>
                  <a:lnTo>
                    <a:pt x="92" y="232"/>
                  </a:lnTo>
                  <a:lnTo>
                    <a:pt x="92" y="238"/>
                  </a:lnTo>
                  <a:lnTo>
                    <a:pt x="93" y="240"/>
                  </a:lnTo>
                  <a:lnTo>
                    <a:pt x="97" y="242"/>
                  </a:lnTo>
                  <a:lnTo>
                    <a:pt x="97" y="246"/>
                  </a:lnTo>
                  <a:lnTo>
                    <a:pt x="91" y="251"/>
                  </a:lnTo>
                  <a:lnTo>
                    <a:pt x="81" y="264"/>
                  </a:lnTo>
                  <a:lnTo>
                    <a:pt x="77" y="267"/>
                  </a:lnTo>
                  <a:lnTo>
                    <a:pt x="72" y="263"/>
                  </a:lnTo>
                  <a:lnTo>
                    <a:pt x="69" y="264"/>
                  </a:lnTo>
                  <a:lnTo>
                    <a:pt x="69" y="272"/>
                  </a:lnTo>
                  <a:lnTo>
                    <a:pt x="60" y="278"/>
                  </a:lnTo>
                  <a:lnTo>
                    <a:pt x="60" y="283"/>
                  </a:lnTo>
                  <a:lnTo>
                    <a:pt x="59" y="283"/>
                  </a:lnTo>
                  <a:lnTo>
                    <a:pt x="61" y="288"/>
                  </a:lnTo>
                  <a:lnTo>
                    <a:pt x="66" y="306"/>
                  </a:lnTo>
                  <a:lnTo>
                    <a:pt x="70" y="311"/>
                  </a:lnTo>
                  <a:lnTo>
                    <a:pt x="81" y="320"/>
                  </a:lnTo>
                  <a:lnTo>
                    <a:pt x="86" y="327"/>
                  </a:lnTo>
                  <a:lnTo>
                    <a:pt x="87" y="331"/>
                  </a:lnTo>
                  <a:lnTo>
                    <a:pt x="85" y="353"/>
                  </a:lnTo>
                  <a:lnTo>
                    <a:pt x="88" y="367"/>
                  </a:lnTo>
                  <a:lnTo>
                    <a:pt x="88" y="372"/>
                  </a:lnTo>
                  <a:lnTo>
                    <a:pt x="83" y="380"/>
                  </a:lnTo>
                  <a:lnTo>
                    <a:pt x="81" y="386"/>
                  </a:lnTo>
                  <a:lnTo>
                    <a:pt x="85" y="412"/>
                  </a:lnTo>
                  <a:lnTo>
                    <a:pt x="90" y="431"/>
                  </a:lnTo>
                  <a:lnTo>
                    <a:pt x="90" y="439"/>
                  </a:lnTo>
                  <a:lnTo>
                    <a:pt x="85" y="455"/>
                  </a:lnTo>
                  <a:lnTo>
                    <a:pt x="83" y="462"/>
                  </a:lnTo>
                  <a:lnTo>
                    <a:pt x="85" y="469"/>
                  </a:lnTo>
                  <a:lnTo>
                    <a:pt x="92" y="472"/>
                  </a:lnTo>
                  <a:lnTo>
                    <a:pt x="98" y="473"/>
                  </a:lnTo>
                  <a:lnTo>
                    <a:pt x="103" y="472"/>
                  </a:lnTo>
                  <a:lnTo>
                    <a:pt x="111" y="467"/>
                  </a:lnTo>
                  <a:lnTo>
                    <a:pt x="111" y="472"/>
                  </a:lnTo>
                  <a:lnTo>
                    <a:pt x="111" y="474"/>
                  </a:lnTo>
                  <a:lnTo>
                    <a:pt x="107" y="479"/>
                  </a:lnTo>
                  <a:lnTo>
                    <a:pt x="95" y="490"/>
                  </a:lnTo>
                  <a:lnTo>
                    <a:pt x="81" y="507"/>
                  </a:lnTo>
                  <a:lnTo>
                    <a:pt x="74" y="531"/>
                  </a:lnTo>
                  <a:lnTo>
                    <a:pt x="71" y="533"/>
                  </a:lnTo>
                  <a:lnTo>
                    <a:pt x="69" y="536"/>
                  </a:lnTo>
                  <a:lnTo>
                    <a:pt x="54" y="541"/>
                  </a:lnTo>
                  <a:lnTo>
                    <a:pt x="40" y="539"/>
                  </a:lnTo>
                  <a:lnTo>
                    <a:pt x="37" y="541"/>
                  </a:lnTo>
                  <a:lnTo>
                    <a:pt x="26" y="547"/>
                  </a:lnTo>
                  <a:lnTo>
                    <a:pt x="20" y="560"/>
                  </a:lnTo>
                  <a:lnTo>
                    <a:pt x="18" y="569"/>
                  </a:lnTo>
                  <a:lnTo>
                    <a:pt x="21" y="577"/>
                  </a:lnTo>
                  <a:lnTo>
                    <a:pt x="20" y="584"/>
                  </a:lnTo>
                  <a:lnTo>
                    <a:pt x="7" y="585"/>
                  </a:lnTo>
                  <a:lnTo>
                    <a:pt x="4" y="590"/>
                  </a:lnTo>
                  <a:lnTo>
                    <a:pt x="0" y="596"/>
                  </a:lnTo>
                  <a:lnTo>
                    <a:pt x="0" y="601"/>
                  </a:lnTo>
                  <a:lnTo>
                    <a:pt x="5" y="607"/>
                  </a:lnTo>
                  <a:lnTo>
                    <a:pt x="6" y="611"/>
                  </a:lnTo>
                  <a:lnTo>
                    <a:pt x="9" y="613"/>
                  </a:lnTo>
                  <a:lnTo>
                    <a:pt x="12" y="616"/>
                  </a:lnTo>
                  <a:lnTo>
                    <a:pt x="44" y="629"/>
                  </a:lnTo>
                  <a:lnTo>
                    <a:pt x="74" y="644"/>
                  </a:lnTo>
                  <a:lnTo>
                    <a:pt x="86" y="652"/>
                  </a:lnTo>
                  <a:lnTo>
                    <a:pt x="88" y="657"/>
                  </a:lnTo>
                  <a:lnTo>
                    <a:pt x="91" y="668"/>
                  </a:lnTo>
                  <a:lnTo>
                    <a:pt x="93" y="672"/>
                  </a:lnTo>
                  <a:lnTo>
                    <a:pt x="106" y="673"/>
                  </a:lnTo>
                  <a:lnTo>
                    <a:pt x="114" y="671"/>
                  </a:lnTo>
                  <a:lnTo>
                    <a:pt x="119" y="671"/>
                  </a:lnTo>
                  <a:lnTo>
                    <a:pt x="140" y="673"/>
                  </a:lnTo>
                  <a:lnTo>
                    <a:pt x="150" y="673"/>
                  </a:lnTo>
                  <a:lnTo>
                    <a:pt x="151" y="671"/>
                  </a:lnTo>
                  <a:lnTo>
                    <a:pt x="156" y="665"/>
                  </a:lnTo>
                  <a:lnTo>
                    <a:pt x="161" y="665"/>
                  </a:lnTo>
                  <a:lnTo>
                    <a:pt x="168" y="667"/>
                  </a:lnTo>
                  <a:lnTo>
                    <a:pt x="174" y="673"/>
                  </a:lnTo>
                  <a:lnTo>
                    <a:pt x="181" y="676"/>
                  </a:lnTo>
                  <a:lnTo>
                    <a:pt x="195" y="687"/>
                  </a:lnTo>
                  <a:lnTo>
                    <a:pt x="201" y="687"/>
                  </a:lnTo>
                  <a:lnTo>
                    <a:pt x="205" y="687"/>
                  </a:lnTo>
                  <a:lnTo>
                    <a:pt x="215" y="690"/>
                  </a:lnTo>
                  <a:lnTo>
                    <a:pt x="224" y="693"/>
                  </a:lnTo>
                  <a:lnTo>
                    <a:pt x="230" y="695"/>
                  </a:lnTo>
                  <a:lnTo>
                    <a:pt x="235" y="704"/>
                  </a:lnTo>
                  <a:lnTo>
                    <a:pt x="238" y="708"/>
                  </a:lnTo>
                  <a:lnTo>
                    <a:pt x="248" y="711"/>
                  </a:lnTo>
                  <a:lnTo>
                    <a:pt x="253" y="725"/>
                  </a:lnTo>
                  <a:lnTo>
                    <a:pt x="258" y="733"/>
                  </a:lnTo>
                  <a:lnTo>
                    <a:pt x="264" y="737"/>
                  </a:lnTo>
                  <a:lnTo>
                    <a:pt x="267" y="742"/>
                  </a:lnTo>
                  <a:lnTo>
                    <a:pt x="273" y="743"/>
                  </a:lnTo>
                  <a:lnTo>
                    <a:pt x="278" y="743"/>
                  </a:lnTo>
                  <a:lnTo>
                    <a:pt x="284" y="746"/>
                  </a:lnTo>
                  <a:lnTo>
                    <a:pt x="289" y="749"/>
                  </a:lnTo>
                  <a:lnTo>
                    <a:pt x="292" y="756"/>
                  </a:lnTo>
                  <a:lnTo>
                    <a:pt x="294" y="768"/>
                  </a:lnTo>
                  <a:lnTo>
                    <a:pt x="297" y="776"/>
                  </a:lnTo>
                  <a:lnTo>
                    <a:pt x="298" y="780"/>
                  </a:lnTo>
                  <a:lnTo>
                    <a:pt x="302" y="783"/>
                  </a:lnTo>
                  <a:lnTo>
                    <a:pt x="311" y="783"/>
                  </a:lnTo>
                  <a:lnTo>
                    <a:pt x="316" y="784"/>
                  </a:lnTo>
                  <a:lnTo>
                    <a:pt x="316" y="806"/>
                  </a:lnTo>
                  <a:lnTo>
                    <a:pt x="319" y="811"/>
                  </a:lnTo>
                  <a:lnTo>
                    <a:pt x="324" y="816"/>
                  </a:lnTo>
                  <a:lnTo>
                    <a:pt x="334" y="817"/>
                  </a:lnTo>
                  <a:lnTo>
                    <a:pt x="339" y="816"/>
                  </a:lnTo>
                  <a:lnTo>
                    <a:pt x="353" y="817"/>
                  </a:lnTo>
                  <a:lnTo>
                    <a:pt x="361" y="821"/>
                  </a:lnTo>
                  <a:lnTo>
                    <a:pt x="365" y="821"/>
                  </a:lnTo>
                  <a:lnTo>
                    <a:pt x="372" y="819"/>
                  </a:lnTo>
                  <a:lnTo>
                    <a:pt x="376" y="817"/>
                  </a:lnTo>
                  <a:lnTo>
                    <a:pt x="378" y="813"/>
                  </a:lnTo>
                  <a:lnTo>
                    <a:pt x="382" y="812"/>
                  </a:lnTo>
                  <a:lnTo>
                    <a:pt x="386" y="808"/>
                  </a:lnTo>
                  <a:lnTo>
                    <a:pt x="389" y="807"/>
                  </a:lnTo>
                  <a:lnTo>
                    <a:pt x="398" y="807"/>
                  </a:lnTo>
                  <a:lnTo>
                    <a:pt x="405" y="808"/>
                  </a:lnTo>
                  <a:lnTo>
                    <a:pt x="410" y="813"/>
                  </a:lnTo>
                  <a:lnTo>
                    <a:pt x="418" y="815"/>
                  </a:lnTo>
                  <a:lnTo>
                    <a:pt x="426" y="813"/>
                  </a:lnTo>
                  <a:lnTo>
                    <a:pt x="435" y="807"/>
                  </a:lnTo>
                  <a:lnTo>
                    <a:pt x="437" y="807"/>
                  </a:lnTo>
                  <a:lnTo>
                    <a:pt x="445" y="808"/>
                  </a:lnTo>
                  <a:lnTo>
                    <a:pt x="461" y="815"/>
                  </a:lnTo>
                  <a:lnTo>
                    <a:pt x="477" y="824"/>
                  </a:lnTo>
                  <a:lnTo>
                    <a:pt x="488" y="837"/>
                  </a:lnTo>
                  <a:lnTo>
                    <a:pt x="488" y="842"/>
                  </a:lnTo>
                  <a:lnTo>
                    <a:pt x="484" y="849"/>
                  </a:lnTo>
                  <a:lnTo>
                    <a:pt x="478" y="856"/>
                  </a:lnTo>
                  <a:lnTo>
                    <a:pt x="466" y="869"/>
                  </a:lnTo>
                  <a:lnTo>
                    <a:pt x="458" y="880"/>
                  </a:lnTo>
                  <a:lnTo>
                    <a:pt x="458" y="889"/>
                  </a:lnTo>
                  <a:lnTo>
                    <a:pt x="459" y="892"/>
                  </a:lnTo>
                  <a:lnTo>
                    <a:pt x="464" y="893"/>
                  </a:lnTo>
                  <a:lnTo>
                    <a:pt x="469" y="892"/>
                  </a:lnTo>
                  <a:lnTo>
                    <a:pt x="473" y="893"/>
                  </a:lnTo>
                  <a:lnTo>
                    <a:pt x="478" y="897"/>
                  </a:lnTo>
                  <a:lnTo>
                    <a:pt x="486" y="908"/>
                  </a:lnTo>
                  <a:lnTo>
                    <a:pt x="494" y="909"/>
                  </a:lnTo>
                  <a:lnTo>
                    <a:pt x="495" y="902"/>
                  </a:lnTo>
                  <a:lnTo>
                    <a:pt x="497" y="896"/>
                  </a:lnTo>
                  <a:lnTo>
                    <a:pt x="499" y="881"/>
                  </a:lnTo>
                  <a:lnTo>
                    <a:pt x="501" y="873"/>
                  </a:lnTo>
                  <a:lnTo>
                    <a:pt x="502" y="870"/>
                  </a:lnTo>
                  <a:lnTo>
                    <a:pt x="504" y="858"/>
                  </a:lnTo>
                  <a:lnTo>
                    <a:pt x="506" y="850"/>
                  </a:lnTo>
                  <a:lnTo>
                    <a:pt x="511" y="832"/>
                  </a:lnTo>
                  <a:lnTo>
                    <a:pt x="512" y="831"/>
                  </a:lnTo>
                  <a:lnTo>
                    <a:pt x="522" y="768"/>
                  </a:lnTo>
                  <a:lnTo>
                    <a:pt x="523" y="758"/>
                  </a:lnTo>
                  <a:lnTo>
                    <a:pt x="524" y="752"/>
                  </a:lnTo>
                  <a:lnTo>
                    <a:pt x="517" y="724"/>
                  </a:lnTo>
                  <a:lnTo>
                    <a:pt x="512" y="714"/>
                  </a:lnTo>
                  <a:lnTo>
                    <a:pt x="506" y="708"/>
                  </a:lnTo>
                  <a:lnTo>
                    <a:pt x="494" y="698"/>
                  </a:lnTo>
                  <a:lnTo>
                    <a:pt x="489" y="693"/>
                  </a:lnTo>
                  <a:lnTo>
                    <a:pt x="489" y="655"/>
                  </a:lnTo>
                  <a:lnTo>
                    <a:pt x="494" y="652"/>
                  </a:lnTo>
                  <a:lnTo>
                    <a:pt x="511" y="650"/>
                  </a:lnTo>
                  <a:lnTo>
                    <a:pt x="517" y="647"/>
                  </a:lnTo>
                  <a:lnTo>
                    <a:pt x="528" y="649"/>
                  </a:lnTo>
                  <a:lnTo>
                    <a:pt x="532" y="650"/>
                  </a:lnTo>
                  <a:lnTo>
                    <a:pt x="532" y="652"/>
                  </a:lnTo>
                  <a:lnTo>
                    <a:pt x="538" y="651"/>
                  </a:lnTo>
                  <a:lnTo>
                    <a:pt x="538" y="650"/>
                  </a:lnTo>
                  <a:lnTo>
                    <a:pt x="534" y="640"/>
                  </a:lnTo>
                  <a:lnTo>
                    <a:pt x="533" y="633"/>
                  </a:lnTo>
                  <a:lnTo>
                    <a:pt x="528" y="625"/>
                  </a:lnTo>
                  <a:lnTo>
                    <a:pt x="518" y="627"/>
                  </a:lnTo>
                  <a:lnTo>
                    <a:pt x="516" y="629"/>
                  </a:lnTo>
                  <a:lnTo>
                    <a:pt x="509" y="629"/>
                  </a:lnTo>
                  <a:lnTo>
                    <a:pt x="505" y="624"/>
                  </a:lnTo>
                  <a:lnTo>
                    <a:pt x="501" y="623"/>
                  </a:lnTo>
                  <a:lnTo>
                    <a:pt x="501" y="620"/>
                  </a:lnTo>
                  <a:lnTo>
                    <a:pt x="501" y="620"/>
                  </a:lnTo>
                  <a:lnTo>
                    <a:pt x="501" y="589"/>
                  </a:lnTo>
                  <a:lnTo>
                    <a:pt x="502" y="590"/>
                  </a:lnTo>
                  <a:lnTo>
                    <a:pt x="582" y="590"/>
                  </a:lnTo>
                  <a:lnTo>
                    <a:pt x="586" y="586"/>
                  </a:lnTo>
                  <a:lnTo>
                    <a:pt x="587" y="580"/>
                  </a:lnTo>
                  <a:lnTo>
                    <a:pt x="591" y="575"/>
                  </a:lnTo>
                  <a:lnTo>
                    <a:pt x="593" y="575"/>
                  </a:lnTo>
                  <a:lnTo>
                    <a:pt x="597" y="577"/>
                  </a:lnTo>
                  <a:lnTo>
                    <a:pt x="601" y="584"/>
                  </a:lnTo>
                  <a:lnTo>
                    <a:pt x="603" y="584"/>
                  </a:lnTo>
                  <a:lnTo>
                    <a:pt x="622" y="574"/>
                  </a:lnTo>
                  <a:lnTo>
                    <a:pt x="633" y="574"/>
                  </a:lnTo>
                  <a:lnTo>
                    <a:pt x="638" y="579"/>
                  </a:lnTo>
                  <a:lnTo>
                    <a:pt x="646" y="590"/>
                  </a:lnTo>
                  <a:lnTo>
                    <a:pt x="652" y="619"/>
                  </a:lnTo>
                  <a:lnTo>
                    <a:pt x="662" y="614"/>
                  </a:lnTo>
                  <a:lnTo>
                    <a:pt x="663" y="612"/>
                  </a:lnTo>
                  <a:lnTo>
                    <a:pt x="658" y="603"/>
                  </a:lnTo>
                  <a:lnTo>
                    <a:pt x="656" y="592"/>
                  </a:lnTo>
                  <a:lnTo>
                    <a:pt x="640" y="555"/>
                  </a:lnTo>
                  <a:lnTo>
                    <a:pt x="631" y="544"/>
                  </a:lnTo>
                  <a:lnTo>
                    <a:pt x="614" y="531"/>
                  </a:lnTo>
                  <a:lnTo>
                    <a:pt x="614" y="527"/>
                  </a:lnTo>
                  <a:lnTo>
                    <a:pt x="626" y="516"/>
                  </a:lnTo>
                  <a:lnTo>
                    <a:pt x="631" y="509"/>
                  </a:lnTo>
                  <a:lnTo>
                    <a:pt x="634" y="507"/>
                  </a:lnTo>
                  <a:lnTo>
                    <a:pt x="638" y="504"/>
                  </a:lnTo>
                  <a:lnTo>
                    <a:pt x="640" y="503"/>
                  </a:lnTo>
                  <a:lnTo>
                    <a:pt x="641" y="500"/>
                  </a:lnTo>
                  <a:lnTo>
                    <a:pt x="640" y="493"/>
                  </a:lnTo>
                  <a:lnTo>
                    <a:pt x="638" y="488"/>
                  </a:lnTo>
                  <a:lnTo>
                    <a:pt x="633" y="479"/>
                  </a:lnTo>
                  <a:lnTo>
                    <a:pt x="625" y="471"/>
                  </a:lnTo>
                  <a:lnTo>
                    <a:pt x="618" y="466"/>
                  </a:lnTo>
                  <a:lnTo>
                    <a:pt x="617" y="463"/>
                  </a:lnTo>
                  <a:lnTo>
                    <a:pt x="615" y="453"/>
                  </a:lnTo>
                  <a:lnTo>
                    <a:pt x="613" y="447"/>
                  </a:lnTo>
                  <a:lnTo>
                    <a:pt x="613" y="439"/>
                  </a:lnTo>
                  <a:lnTo>
                    <a:pt x="609" y="431"/>
                  </a:lnTo>
                  <a:lnTo>
                    <a:pt x="609" y="419"/>
                  </a:lnTo>
                  <a:lnTo>
                    <a:pt x="613" y="413"/>
                  </a:lnTo>
                  <a:lnTo>
                    <a:pt x="615" y="403"/>
                  </a:lnTo>
                  <a:lnTo>
                    <a:pt x="615" y="392"/>
                  </a:lnTo>
                  <a:lnTo>
                    <a:pt x="624" y="382"/>
                  </a:lnTo>
                  <a:lnTo>
                    <a:pt x="624" y="369"/>
                  </a:lnTo>
                  <a:lnTo>
                    <a:pt x="626" y="364"/>
                  </a:lnTo>
                  <a:lnTo>
                    <a:pt x="633" y="358"/>
                  </a:lnTo>
                  <a:lnTo>
                    <a:pt x="633" y="353"/>
                  </a:lnTo>
                  <a:lnTo>
                    <a:pt x="630" y="344"/>
                  </a:lnTo>
                  <a:lnTo>
                    <a:pt x="628" y="342"/>
                  </a:lnTo>
                  <a:lnTo>
                    <a:pt x="624" y="342"/>
                  </a:lnTo>
                  <a:lnTo>
                    <a:pt x="614" y="342"/>
                  </a:lnTo>
                  <a:lnTo>
                    <a:pt x="595" y="350"/>
                  </a:lnTo>
                  <a:lnTo>
                    <a:pt x="583" y="353"/>
                  </a:lnTo>
                  <a:lnTo>
                    <a:pt x="576" y="353"/>
                  </a:lnTo>
                  <a:lnTo>
                    <a:pt x="567" y="350"/>
                  </a:lnTo>
                  <a:lnTo>
                    <a:pt x="563" y="349"/>
                  </a:lnTo>
                  <a:lnTo>
                    <a:pt x="558" y="347"/>
                  </a:lnTo>
                  <a:lnTo>
                    <a:pt x="552" y="345"/>
                  </a:lnTo>
                  <a:lnTo>
                    <a:pt x="544" y="348"/>
                  </a:lnTo>
                  <a:lnTo>
                    <a:pt x="542" y="350"/>
                  </a:lnTo>
                  <a:lnTo>
                    <a:pt x="536" y="350"/>
                  </a:lnTo>
                  <a:lnTo>
                    <a:pt x="527" y="350"/>
                  </a:lnTo>
                  <a:lnTo>
                    <a:pt x="523" y="348"/>
                  </a:lnTo>
                  <a:lnTo>
                    <a:pt x="522" y="348"/>
                  </a:lnTo>
                  <a:lnTo>
                    <a:pt x="494" y="307"/>
                  </a:lnTo>
                  <a:lnTo>
                    <a:pt x="493" y="305"/>
                  </a:lnTo>
                  <a:lnTo>
                    <a:pt x="490" y="302"/>
                  </a:lnTo>
                  <a:lnTo>
                    <a:pt x="479" y="301"/>
                  </a:lnTo>
                  <a:lnTo>
                    <a:pt x="473" y="297"/>
                  </a:lnTo>
                  <a:lnTo>
                    <a:pt x="461" y="293"/>
                  </a:lnTo>
                  <a:lnTo>
                    <a:pt x="443" y="294"/>
                  </a:lnTo>
                  <a:lnTo>
                    <a:pt x="425" y="299"/>
                  </a:lnTo>
                  <a:lnTo>
                    <a:pt x="415" y="300"/>
                  </a:lnTo>
                  <a:lnTo>
                    <a:pt x="400" y="299"/>
                  </a:lnTo>
                  <a:lnTo>
                    <a:pt x="383" y="291"/>
                  </a:lnTo>
                  <a:lnTo>
                    <a:pt x="380" y="284"/>
                  </a:lnTo>
                  <a:lnTo>
                    <a:pt x="376" y="283"/>
                  </a:lnTo>
                  <a:lnTo>
                    <a:pt x="364" y="277"/>
                  </a:lnTo>
                  <a:lnTo>
                    <a:pt x="362" y="274"/>
                  </a:lnTo>
                  <a:lnTo>
                    <a:pt x="362" y="241"/>
                  </a:lnTo>
                  <a:lnTo>
                    <a:pt x="360" y="232"/>
                  </a:lnTo>
                  <a:lnTo>
                    <a:pt x="357" y="226"/>
                  </a:lnTo>
                  <a:lnTo>
                    <a:pt x="353" y="223"/>
                  </a:lnTo>
                  <a:lnTo>
                    <a:pt x="351" y="220"/>
                  </a:lnTo>
                  <a:lnTo>
                    <a:pt x="344" y="211"/>
                  </a:lnTo>
                  <a:lnTo>
                    <a:pt x="341" y="208"/>
                  </a:lnTo>
                  <a:lnTo>
                    <a:pt x="338" y="188"/>
                  </a:lnTo>
                  <a:lnTo>
                    <a:pt x="335" y="182"/>
                  </a:lnTo>
                  <a:lnTo>
                    <a:pt x="334" y="180"/>
                  </a:lnTo>
                  <a:lnTo>
                    <a:pt x="310" y="181"/>
                  </a:lnTo>
                  <a:lnTo>
                    <a:pt x="316" y="167"/>
                  </a:lnTo>
                  <a:lnTo>
                    <a:pt x="324" y="152"/>
                  </a:lnTo>
                  <a:lnTo>
                    <a:pt x="337" y="107"/>
                  </a:lnTo>
                  <a:lnTo>
                    <a:pt x="350" y="85"/>
                  </a:lnTo>
                  <a:lnTo>
                    <a:pt x="375" y="62"/>
                  </a:lnTo>
                  <a:lnTo>
                    <a:pt x="378" y="57"/>
                  </a:lnTo>
                  <a:lnTo>
                    <a:pt x="383" y="47"/>
                  </a:lnTo>
                  <a:lnTo>
                    <a:pt x="389" y="41"/>
                  </a:lnTo>
                  <a:lnTo>
                    <a:pt x="404" y="35"/>
                  </a:lnTo>
                  <a:lnTo>
                    <a:pt x="419" y="33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Freeform 251">
              <a:extLst>
                <a:ext uri="{FF2B5EF4-FFF2-40B4-BE49-F238E27FC236}">
                  <a16:creationId xmlns:a16="http://schemas.microsoft.com/office/drawing/2014/main" id="{3482FF83-0589-4D95-818D-70676579DFB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51" y="2592"/>
              <a:ext cx="132" cy="151"/>
            </a:xfrm>
            <a:custGeom>
              <a:avLst/>
              <a:gdLst/>
              <a:ahLst/>
              <a:cxnLst>
                <a:cxn ang="0">
                  <a:pos x="29" y="74"/>
                </a:cxn>
                <a:cxn ang="0">
                  <a:pos x="109" y="59"/>
                </a:cxn>
                <a:cxn ang="0">
                  <a:pos x="164" y="7"/>
                </a:cxn>
                <a:cxn ang="0">
                  <a:pos x="232" y="1"/>
                </a:cxn>
                <a:cxn ang="0">
                  <a:pos x="243" y="60"/>
                </a:cxn>
                <a:cxn ang="0">
                  <a:pos x="234" y="88"/>
                </a:cxn>
                <a:cxn ang="0">
                  <a:pos x="283" y="151"/>
                </a:cxn>
                <a:cxn ang="0">
                  <a:pos x="348" y="161"/>
                </a:cxn>
                <a:cxn ang="0">
                  <a:pos x="372" y="183"/>
                </a:cxn>
                <a:cxn ang="0">
                  <a:pos x="441" y="211"/>
                </a:cxn>
                <a:cxn ang="0">
                  <a:pos x="487" y="222"/>
                </a:cxn>
                <a:cxn ang="0">
                  <a:pos x="507" y="268"/>
                </a:cxn>
                <a:cxn ang="0">
                  <a:pos x="512" y="307"/>
                </a:cxn>
                <a:cxn ang="0">
                  <a:pos x="511" y="334"/>
                </a:cxn>
                <a:cxn ang="0">
                  <a:pos x="550" y="370"/>
                </a:cxn>
                <a:cxn ang="0">
                  <a:pos x="616" y="373"/>
                </a:cxn>
                <a:cxn ang="0">
                  <a:pos x="616" y="399"/>
                </a:cxn>
                <a:cxn ang="0">
                  <a:pos x="641" y="434"/>
                </a:cxn>
                <a:cxn ang="0">
                  <a:pos x="658" y="500"/>
                </a:cxn>
                <a:cxn ang="0">
                  <a:pos x="644" y="555"/>
                </a:cxn>
                <a:cxn ang="0">
                  <a:pos x="647" y="586"/>
                </a:cxn>
                <a:cxn ang="0">
                  <a:pos x="631" y="585"/>
                </a:cxn>
                <a:cxn ang="0">
                  <a:pos x="595" y="544"/>
                </a:cxn>
                <a:cxn ang="0">
                  <a:pos x="504" y="549"/>
                </a:cxn>
                <a:cxn ang="0">
                  <a:pos x="426" y="576"/>
                </a:cxn>
                <a:cxn ang="0">
                  <a:pos x="401" y="628"/>
                </a:cxn>
                <a:cxn ang="0">
                  <a:pos x="391" y="705"/>
                </a:cxn>
                <a:cxn ang="0">
                  <a:pos x="362" y="706"/>
                </a:cxn>
                <a:cxn ang="0">
                  <a:pos x="315" y="701"/>
                </a:cxn>
                <a:cxn ang="0">
                  <a:pos x="297" y="735"/>
                </a:cxn>
                <a:cxn ang="0">
                  <a:pos x="281" y="726"/>
                </a:cxn>
                <a:cxn ang="0">
                  <a:pos x="250" y="710"/>
                </a:cxn>
                <a:cxn ang="0">
                  <a:pos x="202" y="695"/>
                </a:cxn>
                <a:cxn ang="0">
                  <a:pos x="176" y="708"/>
                </a:cxn>
                <a:cxn ang="0">
                  <a:pos x="149" y="737"/>
                </a:cxn>
                <a:cxn ang="0">
                  <a:pos x="126" y="752"/>
                </a:cxn>
                <a:cxn ang="0">
                  <a:pos x="94" y="751"/>
                </a:cxn>
                <a:cxn ang="0">
                  <a:pos x="86" y="711"/>
                </a:cxn>
                <a:cxn ang="0">
                  <a:pos x="77" y="652"/>
                </a:cxn>
                <a:cxn ang="0">
                  <a:pos x="61" y="626"/>
                </a:cxn>
                <a:cxn ang="0">
                  <a:pos x="55" y="602"/>
                </a:cxn>
                <a:cxn ang="0">
                  <a:pos x="51" y="579"/>
                </a:cxn>
                <a:cxn ang="0">
                  <a:pos x="57" y="564"/>
                </a:cxn>
                <a:cxn ang="0">
                  <a:pos x="54" y="536"/>
                </a:cxn>
                <a:cxn ang="0">
                  <a:pos x="29" y="480"/>
                </a:cxn>
                <a:cxn ang="0">
                  <a:pos x="7" y="443"/>
                </a:cxn>
                <a:cxn ang="0">
                  <a:pos x="1" y="431"/>
                </a:cxn>
                <a:cxn ang="0">
                  <a:pos x="36" y="373"/>
                </a:cxn>
                <a:cxn ang="0">
                  <a:pos x="20" y="357"/>
                </a:cxn>
                <a:cxn ang="0">
                  <a:pos x="17" y="328"/>
                </a:cxn>
                <a:cxn ang="0">
                  <a:pos x="29" y="303"/>
                </a:cxn>
                <a:cxn ang="0">
                  <a:pos x="22" y="276"/>
                </a:cxn>
                <a:cxn ang="0">
                  <a:pos x="33" y="231"/>
                </a:cxn>
                <a:cxn ang="0">
                  <a:pos x="40" y="166"/>
                </a:cxn>
                <a:cxn ang="0">
                  <a:pos x="35" y="129"/>
                </a:cxn>
              </a:cxnLst>
              <a:rect l="0" t="0" r="r" b="b"/>
              <a:pathLst>
                <a:path w="658" h="754">
                  <a:moveTo>
                    <a:pt x="1" y="70"/>
                  </a:moveTo>
                  <a:lnTo>
                    <a:pt x="3" y="68"/>
                  </a:lnTo>
                  <a:lnTo>
                    <a:pt x="11" y="68"/>
                  </a:lnTo>
                  <a:lnTo>
                    <a:pt x="29" y="74"/>
                  </a:lnTo>
                  <a:lnTo>
                    <a:pt x="70" y="75"/>
                  </a:lnTo>
                  <a:lnTo>
                    <a:pt x="78" y="71"/>
                  </a:lnTo>
                  <a:lnTo>
                    <a:pt x="83" y="68"/>
                  </a:lnTo>
                  <a:lnTo>
                    <a:pt x="109" y="59"/>
                  </a:lnTo>
                  <a:lnTo>
                    <a:pt x="116" y="55"/>
                  </a:lnTo>
                  <a:lnTo>
                    <a:pt x="141" y="33"/>
                  </a:lnTo>
                  <a:lnTo>
                    <a:pt x="158" y="14"/>
                  </a:lnTo>
                  <a:lnTo>
                    <a:pt x="164" y="7"/>
                  </a:lnTo>
                  <a:lnTo>
                    <a:pt x="180" y="4"/>
                  </a:lnTo>
                  <a:lnTo>
                    <a:pt x="186" y="4"/>
                  </a:lnTo>
                  <a:lnTo>
                    <a:pt x="213" y="0"/>
                  </a:lnTo>
                  <a:lnTo>
                    <a:pt x="232" y="1"/>
                  </a:lnTo>
                  <a:lnTo>
                    <a:pt x="235" y="4"/>
                  </a:lnTo>
                  <a:lnTo>
                    <a:pt x="240" y="11"/>
                  </a:lnTo>
                  <a:lnTo>
                    <a:pt x="243" y="28"/>
                  </a:lnTo>
                  <a:lnTo>
                    <a:pt x="243" y="60"/>
                  </a:lnTo>
                  <a:lnTo>
                    <a:pt x="242" y="70"/>
                  </a:lnTo>
                  <a:lnTo>
                    <a:pt x="237" y="77"/>
                  </a:lnTo>
                  <a:lnTo>
                    <a:pt x="235" y="81"/>
                  </a:lnTo>
                  <a:lnTo>
                    <a:pt x="234" y="88"/>
                  </a:lnTo>
                  <a:lnTo>
                    <a:pt x="240" y="112"/>
                  </a:lnTo>
                  <a:lnTo>
                    <a:pt x="249" y="125"/>
                  </a:lnTo>
                  <a:lnTo>
                    <a:pt x="256" y="131"/>
                  </a:lnTo>
                  <a:lnTo>
                    <a:pt x="283" y="151"/>
                  </a:lnTo>
                  <a:lnTo>
                    <a:pt x="296" y="155"/>
                  </a:lnTo>
                  <a:lnTo>
                    <a:pt x="313" y="157"/>
                  </a:lnTo>
                  <a:lnTo>
                    <a:pt x="332" y="157"/>
                  </a:lnTo>
                  <a:lnTo>
                    <a:pt x="348" y="161"/>
                  </a:lnTo>
                  <a:lnTo>
                    <a:pt x="355" y="167"/>
                  </a:lnTo>
                  <a:lnTo>
                    <a:pt x="356" y="171"/>
                  </a:lnTo>
                  <a:lnTo>
                    <a:pt x="363" y="179"/>
                  </a:lnTo>
                  <a:lnTo>
                    <a:pt x="372" y="183"/>
                  </a:lnTo>
                  <a:lnTo>
                    <a:pt x="410" y="193"/>
                  </a:lnTo>
                  <a:lnTo>
                    <a:pt x="426" y="208"/>
                  </a:lnTo>
                  <a:lnTo>
                    <a:pt x="431" y="211"/>
                  </a:lnTo>
                  <a:lnTo>
                    <a:pt x="441" y="211"/>
                  </a:lnTo>
                  <a:lnTo>
                    <a:pt x="450" y="209"/>
                  </a:lnTo>
                  <a:lnTo>
                    <a:pt x="455" y="209"/>
                  </a:lnTo>
                  <a:lnTo>
                    <a:pt x="468" y="211"/>
                  </a:lnTo>
                  <a:lnTo>
                    <a:pt x="487" y="222"/>
                  </a:lnTo>
                  <a:lnTo>
                    <a:pt x="493" y="227"/>
                  </a:lnTo>
                  <a:lnTo>
                    <a:pt x="501" y="238"/>
                  </a:lnTo>
                  <a:lnTo>
                    <a:pt x="506" y="253"/>
                  </a:lnTo>
                  <a:lnTo>
                    <a:pt x="507" y="268"/>
                  </a:lnTo>
                  <a:lnTo>
                    <a:pt x="511" y="276"/>
                  </a:lnTo>
                  <a:lnTo>
                    <a:pt x="514" y="281"/>
                  </a:lnTo>
                  <a:lnTo>
                    <a:pt x="514" y="290"/>
                  </a:lnTo>
                  <a:lnTo>
                    <a:pt x="512" y="307"/>
                  </a:lnTo>
                  <a:lnTo>
                    <a:pt x="503" y="308"/>
                  </a:lnTo>
                  <a:lnTo>
                    <a:pt x="503" y="312"/>
                  </a:lnTo>
                  <a:lnTo>
                    <a:pt x="504" y="317"/>
                  </a:lnTo>
                  <a:lnTo>
                    <a:pt x="511" y="334"/>
                  </a:lnTo>
                  <a:lnTo>
                    <a:pt x="518" y="356"/>
                  </a:lnTo>
                  <a:lnTo>
                    <a:pt x="524" y="369"/>
                  </a:lnTo>
                  <a:lnTo>
                    <a:pt x="539" y="369"/>
                  </a:lnTo>
                  <a:lnTo>
                    <a:pt x="550" y="370"/>
                  </a:lnTo>
                  <a:lnTo>
                    <a:pt x="563" y="370"/>
                  </a:lnTo>
                  <a:lnTo>
                    <a:pt x="568" y="372"/>
                  </a:lnTo>
                  <a:lnTo>
                    <a:pt x="611" y="372"/>
                  </a:lnTo>
                  <a:lnTo>
                    <a:pt x="616" y="373"/>
                  </a:lnTo>
                  <a:lnTo>
                    <a:pt x="619" y="376"/>
                  </a:lnTo>
                  <a:lnTo>
                    <a:pt x="620" y="381"/>
                  </a:lnTo>
                  <a:lnTo>
                    <a:pt x="619" y="391"/>
                  </a:lnTo>
                  <a:lnTo>
                    <a:pt x="616" y="399"/>
                  </a:lnTo>
                  <a:lnTo>
                    <a:pt x="616" y="405"/>
                  </a:lnTo>
                  <a:lnTo>
                    <a:pt x="620" y="425"/>
                  </a:lnTo>
                  <a:lnTo>
                    <a:pt x="638" y="431"/>
                  </a:lnTo>
                  <a:lnTo>
                    <a:pt x="641" y="434"/>
                  </a:lnTo>
                  <a:lnTo>
                    <a:pt x="644" y="448"/>
                  </a:lnTo>
                  <a:lnTo>
                    <a:pt x="656" y="467"/>
                  </a:lnTo>
                  <a:lnTo>
                    <a:pt x="658" y="477"/>
                  </a:lnTo>
                  <a:lnTo>
                    <a:pt x="658" y="500"/>
                  </a:lnTo>
                  <a:lnTo>
                    <a:pt x="657" y="529"/>
                  </a:lnTo>
                  <a:lnTo>
                    <a:pt x="656" y="533"/>
                  </a:lnTo>
                  <a:lnTo>
                    <a:pt x="649" y="544"/>
                  </a:lnTo>
                  <a:lnTo>
                    <a:pt x="644" y="555"/>
                  </a:lnTo>
                  <a:lnTo>
                    <a:pt x="644" y="561"/>
                  </a:lnTo>
                  <a:lnTo>
                    <a:pt x="644" y="569"/>
                  </a:lnTo>
                  <a:lnTo>
                    <a:pt x="646" y="574"/>
                  </a:lnTo>
                  <a:lnTo>
                    <a:pt x="647" y="586"/>
                  </a:lnTo>
                  <a:lnTo>
                    <a:pt x="646" y="587"/>
                  </a:lnTo>
                  <a:lnTo>
                    <a:pt x="638" y="590"/>
                  </a:lnTo>
                  <a:lnTo>
                    <a:pt x="637" y="591"/>
                  </a:lnTo>
                  <a:lnTo>
                    <a:pt x="631" y="585"/>
                  </a:lnTo>
                  <a:lnTo>
                    <a:pt x="630" y="581"/>
                  </a:lnTo>
                  <a:lnTo>
                    <a:pt x="615" y="560"/>
                  </a:lnTo>
                  <a:lnTo>
                    <a:pt x="605" y="552"/>
                  </a:lnTo>
                  <a:lnTo>
                    <a:pt x="595" y="544"/>
                  </a:lnTo>
                  <a:lnTo>
                    <a:pt x="582" y="541"/>
                  </a:lnTo>
                  <a:lnTo>
                    <a:pt x="539" y="541"/>
                  </a:lnTo>
                  <a:lnTo>
                    <a:pt x="535" y="541"/>
                  </a:lnTo>
                  <a:lnTo>
                    <a:pt x="504" y="549"/>
                  </a:lnTo>
                  <a:lnTo>
                    <a:pt x="501" y="549"/>
                  </a:lnTo>
                  <a:lnTo>
                    <a:pt x="447" y="566"/>
                  </a:lnTo>
                  <a:lnTo>
                    <a:pt x="428" y="570"/>
                  </a:lnTo>
                  <a:lnTo>
                    <a:pt x="426" y="576"/>
                  </a:lnTo>
                  <a:lnTo>
                    <a:pt x="423" y="591"/>
                  </a:lnTo>
                  <a:lnTo>
                    <a:pt x="412" y="607"/>
                  </a:lnTo>
                  <a:lnTo>
                    <a:pt x="401" y="625"/>
                  </a:lnTo>
                  <a:lnTo>
                    <a:pt x="401" y="628"/>
                  </a:lnTo>
                  <a:lnTo>
                    <a:pt x="401" y="654"/>
                  </a:lnTo>
                  <a:lnTo>
                    <a:pt x="402" y="658"/>
                  </a:lnTo>
                  <a:lnTo>
                    <a:pt x="402" y="665"/>
                  </a:lnTo>
                  <a:lnTo>
                    <a:pt x="391" y="705"/>
                  </a:lnTo>
                  <a:lnTo>
                    <a:pt x="383" y="720"/>
                  </a:lnTo>
                  <a:lnTo>
                    <a:pt x="375" y="716"/>
                  </a:lnTo>
                  <a:lnTo>
                    <a:pt x="369" y="711"/>
                  </a:lnTo>
                  <a:lnTo>
                    <a:pt x="362" y="706"/>
                  </a:lnTo>
                  <a:lnTo>
                    <a:pt x="359" y="705"/>
                  </a:lnTo>
                  <a:lnTo>
                    <a:pt x="351" y="704"/>
                  </a:lnTo>
                  <a:lnTo>
                    <a:pt x="334" y="704"/>
                  </a:lnTo>
                  <a:lnTo>
                    <a:pt x="315" y="701"/>
                  </a:lnTo>
                  <a:lnTo>
                    <a:pt x="307" y="701"/>
                  </a:lnTo>
                  <a:lnTo>
                    <a:pt x="304" y="705"/>
                  </a:lnTo>
                  <a:lnTo>
                    <a:pt x="300" y="724"/>
                  </a:lnTo>
                  <a:lnTo>
                    <a:pt x="297" y="735"/>
                  </a:lnTo>
                  <a:lnTo>
                    <a:pt x="296" y="741"/>
                  </a:lnTo>
                  <a:lnTo>
                    <a:pt x="293" y="741"/>
                  </a:lnTo>
                  <a:lnTo>
                    <a:pt x="282" y="730"/>
                  </a:lnTo>
                  <a:lnTo>
                    <a:pt x="281" y="726"/>
                  </a:lnTo>
                  <a:lnTo>
                    <a:pt x="278" y="725"/>
                  </a:lnTo>
                  <a:lnTo>
                    <a:pt x="275" y="719"/>
                  </a:lnTo>
                  <a:lnTo>
                    <a:pt x="271" y="715"/>
                  </a:lnTo>
                  <a:lnTo>
                    <a:pt x="250" y="710"/>
                  </a:lnTo>
                  <a:lnTo>
                    <a:pt x="245" y="710"/>
                  </a:lnTo>
                  <a:lnTo>
                    <a:pt x="237" y="708"/>
                  </a:lnTo>
                  <a:lnTo>
                    <a:pt x="211" y="708"/>
                  </a:lnTo>
                  <a:lnTo>
                    <a:pt x="202" y="695"/>
                  </a:lnTo>
                  <a:lnTo>
                    <a:pt x="196" y="689"/>
                  </a:lnTo>
                  <a:lnTo>
                    <a:pt x="192" y="689"/>
                  </a:lnTo>
                  <a:lnTo>
                    <a:pt x="189" y="690"/>
                  </a:lnTo>
                  <a:lnTo>
                    <a:pt x="176" y="708"/>
                  </a:lnTo>
                  <a:lnTo>
                    <a:pt x="165" y="716"/>
                  </a:lnTo>
                  <a:lnTo>
                    <a:pt x="157" y="725"/>
                  </a:lnTo>
                  <a:lnTo>
                    <a:pt x="151" y="733"/>
                  </a:lnTo>
                  <a:lnTo>
                    <a:pt x="149" y="737"/>
                  </a:lnTo>
                  <a:lnTo>
                    <a:pt x="143" y="747"/>
                  </a:lnTo>
                  <a:lnTo>
                    <a:pt x="138" y="752"/>
                  </a:lnTo>
                  <a:lnTo>
                    <a:pt x="136" y="752"/>
                  </a:lnTo>
                  <a:lnTo>
                    <a:pt x="126" y="752"/>
                  </a:lnTo>
                  <a:lnTo>
                    <a:pt x="120" y="754"/>
                  </a:lnTo>
                  <a:lnTo>
                    <a:pt x="108" y="754"/>
                  </a:lnTo>
                  <a:lnTo>
                    <a:pt x="101" y="754"/>
                  </a:lnTo>
                  <a:lnTo>
                    <a:pt x="94" y="751"/>
                  </a:lnTo>
                  <a:lnTo>
                    <a:pt x="94" y="749"/>
                  </a:lnTo>
                  <a:lnTo>
                    <a:pt x="90" y="737"/>
                  </a:lnTo>
                  <a:lnTo>
                    <a:pt x="90" y="733"/>
                  </a:lnTo>
                  <a:lnTo>
                    <a:pt x="86" y="711"/>
                  </a:lnTo>
                  <a:lnTo>
                    <a:pt x="86" y="693"/>
                  </a:lnTo>
                  <a:lnTo>
                    <a:pt x="83" y="671"/>
                  </a:lnTo>
                  <a:lnTo>
                    <a:pt x="77" y="661"/>
                  </a:lnTo>
                  <a:lnTo>
                    <a:pt x="77" y="652"/>
                  </a:lnTo>
                  <a:lnTo>
                    <a:pt x="74" y="639"/>
                  </a:lnTo>
                  <a:lnTo>
                    <a:pt x="73" y="635"/>
                  </a:lnTo>
                  <a:lnTo>
                    <a:pt x="66" y="628"/>
                  </a:lnTo>
                  <a:lnTo>
                    <a:pt x="61" y="626"/>
                  </a:lnTo>
                  <a:lnTo>
                    <a:pt x="58" y="623"/>
                  </a:lnTo>
                  <a:lnTo>
                    <a:pt x="58" y="615"/>
                  </a:lnTo>
                  <a:lnTo>
                    <a:pt x="58" y="607"/>
                  </a:lnTo>
                  <a:lnTo>
                    <a:pt x="55" y="602"/>
                  </a:lnTo>
                  <a:lnTo>
                    <a:pt x="47" y="598"/>
                  </a:lnTo>
                  <a:lnTo>
                    <a:pt x="47" y="592"/>
                  </a:lnTo>
                  <a:lnTo>
                    <a:pt x="50" y="580"/>
                  </a:lnTo>
                  <a:lnTo>
                    <a:pt x="51" y="579"/>
                  </a:lnTo>
                  <a:lnTo>
                    <a:pt x="58" y="575"/>
                  </a:lnTo>
                  <a:lnTo>
                    <a:pt x="61" y="574"/>
                  </a:lnTo>
                  <a:lnTo>
                    <a:pt x="61" y="570"/>
                  </a:lnTo>
                  <a:lnTo>
                    <a:pt x="57" y="564"/>
                  </a:lnTo>
                  <a:lnTo>
                    <a:pt x="58" y="558"/>
                  </a:lnTo>
                  <a:lnTo>
                    <a:pt x="62" y="553"/>
                  </a:lnTo>
                  <a:lnTo>
                    <a:pt x="61" y="543"/>
                  </a:lnTo>
                  <a:lnTo>
                    <a:pt x="54" y="536"/>
                  </a:lnTo>
                  <a:lnTo>
                    <a:pt x="41" y="526"/>
                  </a:lnTo>
                  <a:lnTo>
                    <a:pt x="36" y="521"/>
                  </a:lnTo>
                  <a:lnTo>
                    <a:pt x="33" y="512"/>
                  </a:lnTo>
                  <a:lnTo>
                    <a:pt x="29" y="480"/>
                  </a:lnTo>
                  <a:lnTo>
                    <a:pt x="29" y="470"/>
                  </a:lnTo>
                  <a:lnTo>
                    <a:pt x="22" y="461"/>
                  </a:lnTo>
                  <a:lnTo>
                    <a:pt x="18" y="457"/>
                  </a:lnTo>
                  <a:lnTo>
                    <a:pt x="7" y="443"/>
                  </a:lnTo>
                  <a:lnTo>
                    <a:pt x="4" y="443"/>
                  </a:lnTo>
                  <a:lnTo>
                    <a:pt x="2" y="439"/>
                  </a:lnTo>
                  <a:lnTo>
                    <a:pt x="0" y="437"/>
                  </a:lnTo>
                  <a:lnTo>
                    <a:pt x="1" y="431"/>
                  </a:lnTo>
                  <a:lnTo>
                    <a:pt x="12" y="412"/>
                  </a:lnTo>
                  <a:lnTo>
                    <a:pt x="23" y="400"/>
                  </a:lnTo>
                  <a:lnTo>
                    <a:pt x="35" y="383"/>
                  </a:lnTo>
                  <a:lnTo>
                    <a:pt x="36" y="373"/>
                  </a:lnTo>
                  <a:lnTo>
                    <a:pt x="35" y="370"/>
                  </a:lnTo>
                  <a:lnTo>
                    <a:pt x="29" y="365"/>
                  </a:lnTo>
                  <a:lnTo>
                    <a:pt x="24" y="362"/>
                  </a:lnTo>
                  <a:lnTo>
                    <a:pt x="20" y="357"/>
                  </a:lnTo>
                  <a:lnTo>
                    <a:pt x="18" y="356"/>
                  </a:lnTo>
                  <a:lnTo>
                    <a:pt x="17" y="350"/>
                  </a:lnTo>
                  <a:lnTo>
                    <a:pt x="15" y="342"/>
                  </a:lnTo>
                  <a:lnTo>
                    <a:pt x="17" y="328"/>
                  </a:lnTo>
                  <a:lnTo>
                    <a:pt x="22" y="319"/>
                  </a:lnTo>
                  <a:lnTo>
                    <a:pt x="27" y="316"/>
                  </a:lnTo>
                  <a:lnTo>
                    <a:pt x="29" y="308"/>
                  </a:lnTo>
                  <a:lnTo>
                    <a:pt x="29" y="303"/>
                  </a:lnTo>
                  <a:lnTo>
                    <a:pt x="27" y="297"/>
                  </a:lnTo>
                  <a:lnTo>
                    <a:pt x="18" y="286"/>
                  </a:lnTo>
                  <a:lnTo>
                    <a:pt x="18" y="283"/>
                  </a:lnTo>
                  <a:lnTo>
                    <a:pt x="22" y="276"/>
                  </a:lnTo>
                  <a:lnTo>
                    <a:pt x="35" y="270"/>
                  </a:lnTo>
                  <a:lnTo>
                    <a:pt x="36" y="268"/>
                  </a:lnTo>
                  <a:lnTo>
                    <a:pt x="36" y="249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35" y="201"/>
                  </a:lnTo>
                  <a:lnTo>
                    <a:pt x="35" y="177"/>
                  </a:lnTo>
                  <a:lnTo>
                    <a:pt x="40" y="166"/>
                  </a:lnTo>
                  <a:lnTo>
                    <a:pt x="47" y="157"/>
                  </a:lnTo>
                  <a:lnTo>
                    <a:pt x="50" y="155"/>
                  </a:lnTo>
                  <a:lnTo>
                    <a:pt x="50" y="152"/>
                  </a:lnTo>
                  <a:lnTo>
                    <a:pt x="35" y="129"/>
                  </a:lnTo>
                  <a:lnTo>
                    <a:pt x="1" y="7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0" name="Freeform 252">
              <a:extLst>
                <a:ext uri="{FF2B5EF4-FFF2-40B4-BE49-F238E27FC236}">
                  <a16:creationId xmlns:a16="http://schemas.microsoft.com/office/drawing/2014/main" id="{1B7DD65F-06CF-4BB2-88FB-86852A54955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4" y="2831"/>
              <a:ext cx="59" cy="63"/>
            </a:xfrm>
            <a:custGeom>
              <a:avLst/>
              <a:gdLst/>
              <a:ahLst/>
              <a:cxnLst>
                <a:cxn ang="0">
                  <a:pos x="2" y="252"/>
                </a:cxn>
                <a:cxn ang="0">
                  <a:pos x="26" y="272"/>
                </a:cxn>
                <a:cxn ang="0">
                  <a:pos x="56" y="283"/>
                </a:cxn>
                <a:cxn ang="0">
                  <a:pos x="91" y="297"/>
                </a:cxn>
                <a:cxn ang="0">
                  <a:pos x="115" y="304"/>
                </a:cxn>
                <a:cxn ang="0">
                  <a:pos x="129" y="310"/>
                </a:cxn>
                <a:cxn ang="0">
                  <a:pos x="162" y="307"/>
                </a:cxn>
                <a:cxn ang="0">
                  <a:pos x="197" y="314"/>
                </a:cxn>
                <a:cxn ang="0">
                  <a:pos x="225" y="303"/>
                </a:cxn>
                <a:cxn ang="0">
                  <a:pos x="246" y="283"/>
                </a:cxn>
                <a:cxn ang="0">
                  <a:pos x="253" y="272"/>
                </a:cxn>
                <a:cxn ang="0">
                  <a:pos x="268" y="253"/>
                </a:cxn>
                <a:cxn ang="0">
                  <a:pos x="276" y="236"/>
                </a:cxn>
                <a:cxn ang="0">
                  <a:pos x="271" y="229"/>
                </a:cxn>
                <a:cxn ang="0">
                  <a:pos x="274" y="199"/>
                </a:cxn>
                <a:cxn ang="0">
                  <a:pos x="281" y="184"/>
                </a:cxn>
                <a:cxn ang="0">
                  <a:pos x="286" y="175"/>
                </a:cxn>
                <a:cxn ang="0">
                  <a:pos x="292" y="172"/>
                </a:cxn>
                <a:cxn ang="0">
                  <a:pos x="267" y="148"/>
                </a:cxn>
                <a:cxn ang="0">
                  <a:pos x="260" y="126"/>
                </a:cxn>
                <a:cxn ang="0">
                  <a:pos x="242" y="113"/>
                </a:cxn>
                <a:cxn ang="0">
                  <a:pos x="228" y="108"/>
                </a:cxn>
                <a:cxn ang="0">
                  <a:pos x="215" y="91"/>
                </a:cxn>
                <a:cxn ang="0">
                  <a:pos x="200" y="86"/>
                </a:cxn>
                <a:cxn ang="0">
                  <a:pos x="185" y="77"/>
                </a:cxn>
                <a:cxn ang="0">
                  <a:pos x="178" y="73"/>
                </a:cxn>
                <a:cxn ang="0">
                  <a:pos x="166" y="55"/>
                </a:cxn>
                <a:cxn ang="0">
                  <a:pos x="160" y="48"/>
                </a:cxn>
                <a:cxn ang="0">
                  <a:pos x="142" y="60"/>
                </a:cxn>
                <a:cxn ang="0">
                  <a:pos x="133" y="50"/>
                </a:cxn>
                <a:cxn ang="0">
                  <a:pos x="119" y="27"/>
                </a:cxn>
                <a:cxn ang="0">
                  <a:pos x="103" y="12"/>
                </a:cxn>
                <a:cxn ang="0">
                  <a:pos x="85" y="0"/>
                </a:cxn>
                <a:cxn ang="0">
                  <a:pos x="75" y="2"/>
                </a:cxn>
                <a:cxn ang="0">
                  <a:pos x="64" y="12"/>
                </a:cxn>
                <a:cxn ang="0">
                  <a:pos x="44" y="16"/>
                </a:cxn>
                <a:cxn ang="0">
                  <a:pos x="33" y="27"/>
                </a:cxn>
                <a:cxn ang="0">
                  <a:pos x="31" y="72"/>
                </a:cxn>
                <a:cxn ang="0">
                  <a:pos x="29" y="97"/>
                </a:cxn>
                <a:cxn ang="0">
                  <a:pos x="20" y="172"/>
                </a:cxn>
                <a:cxn ang="0">
                  <a:pos x="16" y="188"/>
                </a:cxn>
                <a:cxn ang="0">
                  <a:pos x="5" y="210"/>
                </a:cxn>
                <a:cxn ang="0">
                  <a:pos x="0" y="252"/>
                </a:cxn>
              </a:cxnLst>
              <a:rect l="0" t="0" r="r" b="b"/>
              <a:pathLst>
                <a:path w="292" h="314">
                  <a:moveTo>
                    <a:pt x="0" y="252"/>
                  </a:moveTo>
                  <a:lnTo>
                    <a:pt x="2" y="252"/>
                  </a:lnTo>
                  <a:lnTo>
                    <a:pt x="9" y="253"/>
                  </a:lnTo>
                  <a:lnTo>
                    <a:pt x="26" y="272"/>
                  </a:lnTo>
                  <a:lnTo>
                    <a:pt x="29" y="281"/>
                  </a:lnTo>
                  <a:lnTo>
                    <a:pt x="56" y="283"/>
                  </a:lnTo>
                  <a:lnTo>
                    <a:pt x="66" y="283"/>
                  </a:lnTo>
                  <a:lnTo>
                    <a:pt x="91" y="297"/>
                  </a:lnTo>
                  <a:lnTo>
                    <a:pt x="104" y="302"/>
                  </a:lnTo>
                  <a:lnTo>
                    <a:pt x="115" y="304"/>
                  </a:lnTo>
                  <a:lnTo>
                    <a:pt x="123" y="309"/>
                  </a:lnTo>
                  <a:lnTo>
                    <a:pt x="129" y="310"/>
                  </a:lnTo>
                  <a:lnTo>
                    <a:pt x="149" y="307"/>
                  </a:lnTo>
                  <a:lnTo>
                    <a:pt x="162" y="307"/>
                  </a:lnTo>
                  <a:lnTo>
                    <a:pt x="183" y="310"/>
                  </a:lnTo>
                  <a:lnTo>
                    <a:pt x="197" y="314"/>
                  </a:lnTo>
                  <a:lnTo>
                    <a:pt x="212" y="309"/>
                  </a:lnTo>
                  <a:lnTo>
                    <a:pt x="225" y="303"/>
                  </a:lnTo>
                  <a:lnTo>
                    <a:pt x="236" y="295"/>
                  </a:lnTo>
                  <a:lnTo>
                    <a:pt x="246" y="283"/>
                  </a:lnTo>
                  <a:lnTo>
                    <a:pt x="249" y="281"/>
                  </a:lnTo>
                  <a:lnTo>
                    <a:pt x="253" y="272"/>
                  </a:lnTo>
                  <a:lnTo>
                    <a:pt x="260" y="265"/>
                  </a:lnTo>
                  <a:lnTo>
                    <a:pt x="268" y="253"/>
                  </a:lnTo>
                  <a:lnTo>
                    <a:pt x="271" y="240"/>
                  </a:lnTo>
                  <a:lnTo>
                    <a:pt x="276" y="236"/>
                  </a:lnTo>
                  <a:lnTo>
                    <a:pt x="273" y="231"/>
                  </a:lnTo>
                  <a:lnTo>
                    <a:pt x="271" y="229"/>
                  </a:lnTo>
                  <a:lnTo>
                    <a:pt x="274" y="215"/>
                  </a:lnTo>
                  <a:lnTo>
                    <a:pt x="274" y="199"/>
                  </a:lnTo>
                  <a:lnTo>
                    <a:pt x="276" y="191"/>
                  </a:lnTo>
                  <a:lnTo>
                    <a:pt x="281" y="184"/>
                  </a:lnTo>
                  <a:lnTo>
                    <a:pt x="284" y="183"/>
                  </a:lnTo>
                  <a:lnTo>
                    <a:pt x="286" y="175"/>
                  </a:lnTo>
                  <a:lnTo>
                    <a:pt x="291" y="174"/>
                  </a:lnTo>
                  <a:lnTo>
                    <a:pt x="292" y="172"/>
                  </a:lnTo>
                  <a:lnTo>
                    <a:pt x="287" y="163"/>
                  </a:lnTo>
                  <a:lnTo>
                    <a:pt x="267" y="148"/>
                  </a:lnTo>
                  <a:lnTo>
                    <a:pt x="264" y="145"/>
                  </a:lnTo>
                  <a:lnTo>
                    <a:pt x="260" y="126"/>
                  </a:lnTo>
                  <a:lnTo>
                    <a:pt x="257" y="120"/>
                  </a:lnTo>
                  <a:lnTo>
                    <a:pt x="242" y="113"/>
                  </a:lnTo>
                  <a:lnTo>
                    <a:pt x="237" y="112"/>
                  </a:lnTo>
                  <a:lnTo>
                    <a:pt x="228" y="108"/>
                  </a:lnTo>
                  <a:lnTo>
                    <a:pt x="222" y="102"/>
                  </a:lnTo>
                  <a:lnTo>
                    <a:pt x="215" y="91"/>
                  </a:lnTo>
                  <a:lnTo>
                    <a:pt x="212" y="87"/>
                  </a:lnTo>
                  <a:lnTo>
                    <a:pt x="200" y="86"/>
                  </a:lnTo>
                  <a:lnTo>
                    <a:pt x="193" y="77"/>
                  </a:lnTo>
                  <a:lnTo>
                    <a:pt x="185" y="77"/>
                  </a:lnTo>
                  <a:lnTo>
                    <a:pt x="181" y="76"/>
                  </a:lnTo>
                  <a:lnTo>
                    <a:pt x="178" y="73"/>
                  </a:lnTo>
                  <a:lnTo>
                    <a:pt x="171" y="65"/>
                  </a:lnTo>
                  <a:lnTo>
                    <a:pt x="166" y="55"/>
                  </a:lnTo>
                  <a:lnTo>
                    <a:pt x="165" y="51"/>
                  </a:lnTo>
                  <a:lnTo>
                    <a:pt x="160" y="48"/>
                  </a:lnTo>
                  <a:lnTo>
                    <a:pt x="146" y="59"/>
                  </a:lnTo>
                  <a:lnTo>
                    <a:pt x="142" y="60"/>
                  </a:lnTo>
                  <a:lnTo>
                    <a:pt x="134" y="59"/>
                  </a:lnTo>
                  <a:lnTo>
                    <a:pt x="133" y="50"/>
                  </a:lnTo>
                  <a:lnTo>
                    <a:pt x="128" y="35"/>
                  </a:lnTo>
                  <a:lnTo>
                    <a:pt x="119" y="27"/>
                  </a:lnTo>
                  <a:lnTo>
                    <a:pt x="108" y="17"/>
                  </a:lnTo>
                  <a:lnTo>
                    <a:pt x="103" y="12"/>
                  </a:lnTo>
                  <a:lnTo>
                    <a:pt x="91" y="2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2"/>
                  </a:lnTo>
                  <a:lnTo>
                    <a:pt x="71" y="8"/>
                  </a:lnTo>
                  <a:lnTo>
                    <a:pt x="64" y="12"/>
                  </a:lnTo>
                  <a:lnTo>
                    <a:pt x="45" y="10"/>
                  </a:lnTo>
                  <a:lnTo>
                    <a:pt x="44" y="16"/>
                  </a:lnTo>
                  <a:lnTo>
                    <a:pt x="34" y="24"/>
                  </a:lnTo>
                  <a:lnTo>
                    <a:pt x="33" y="27"/>
                  </a:lnTo>
                  <a:lnTo>
                    <a:pt x="34" y="50"/>
                  </a:lnTo>
                  <a:lnTo>
                    <a:pt x="31" y="72"/>
                  </a:lnTo>
                  <a:lnTo>
                    <a:pt x="31" y="87"/>
                  </a:lnTo>
                  <a:lnTo>
                    <a:pt x="29" y="97"/>
                  </a:lnTo>
                  <a:lnTo>
                    <a:pt x="20" y="121"/>
                  </a:lnTo>
                  <a:lnTo>
                    <a:pt x="20" y="172"/>
                  </a:lnTo>
                  <a:lnTo>
                    <a:pt x="18" y="182"/>
                  </a:lnTo>
                  <a:lnTo>
                    <a:pt x="16" y="188"/>
                  </a:lnTo>
                  <a:lnTo>
                    <a:pt x="9" y="201"/>
                  </a:lnTo>
                  <a:lnTo>
                    <a:pt x="5" y="210"/>
                  </a:lnTo>
                  <a:lnTo>
                    <a:pt x="1" y="236"/>
                  </a:lnTo>
                  <a:lnTo>
                    <a:pt x="0" y="25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Freeform 253">
              <a:extLst>
                <a:ext uri="{FF2B5EF4-FFF2-40B4-BE49-F238E27FC236}">
                  <a16:creationId xmlns:a16="http://schemas.microsoft.com/office/drawing/2014/main" id="{343D1230-55FC-4C21-AE6E-6B5330EC1B2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44" y="2396"/>
              <a:ext cx="53" cy="77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141" y="41"/>
                </a:cxn>
                <a:cxn ang="0">
                  <a:pos x="152" y="83"/>
                </a:cxn>
                <a:cxn ang="0">
                  <a:pos x="172" y="84"/>
                </a:cxn>
                <a:cxn ang="0">
                  <a:pos x="195" y="94"/>
                </a:cxn>
                <a:cxn ang="0">
                  <a:pos x="211" y="112"/>
                </a:cxn>
                <a:cxn ang="0">
                  <a:pos x="232" y="139"/>
                </a:cxn>
                <a:cxn ang="0">
                  <a:pos x="217" y="159"/>
                </a:cxn>
                <a:cxn ang="0">
                  <a:pos x="220" y="165"/>
                </a:cxn>
                <a:cxn ang="0">
                  <a:pos x="212" y="182"/>
                </a:cxn>
                <a:cxn ang="0">
                  <a:pos x="189" y="186"/>
                </a:cxn>
                <a:cxn ang="0">
                  <a:pos x="183" y="193"/>
                </a:cxn>
                <a:cxn ang="0">
                  <a:pos x="174" y="228"/>
                </a:cxn>
                <a:cxn ang="0">
                  <a:pos x="189" y="255"/>
                </a:cxn>
                <a:cxn ang="0">
                  <a:pos x="200" y="268"/>
                </a:cxn>
                <a:cxn ang="0">
                  <a:pos x="217" y="273"/>
                </a:cxn>
                <a:cxn ang="0">
                  <a:pos x="226" y="289"/>
                </a:cxn>
                <a:cxn ang="0">
                  <a:pos x="233" y="311"/>
                </a:cxn>
                <a:cxn ang="0">
                  <a:pos x="263" y="347"/>
                </a:cxn>
                <a:cxn ang="0">
                  <a:pos x="254" y="350"/>
                </a:cxn>
                <a:cxn ang="0">
                  <a:pos x="233" y="348"/>
                </a:cxn>
                <a:cxn ang="0">
                  <a:pos x="213" y="353"/>
                </a:cxn>
                <a:cxn ang="0">
                  <a:pos x="183" y="366"/>
                </a:cxn>
                <a:cxn ang="0">
                  <a:pos x="158" y="374"/>
                </a:cxn>
                <a:cxn ang="0">
                  <a:pos x="134" y="386"/>
                </a:cxn>
                <a:cxn ang="0">
                  <a:pos x="102" y="369"/>
                </a:cxn>
                <a:cxn ang="0">
                  <a:pos x="91" y="357"/>
                </a:cxn>
                <a:cxn ang="0">
                  <a:pos x="89" y="332"/>
                </a:cxn>
                <a:cxn ang="0">
                  <a:pos x="77" y="288"/>
                </a:cxn>
                <a:cxn ang="0">
                  <a:pos x="86" y="257"/>
                </a:cxn>
                <a:cxn ang="0">
                  <a:pos x="95" y="234"/>
                </a:cxn>
                <a:cxn ang="0">
                  <a:pos x="79" y="209"/>
                </a:cxn>
                <a:cxn ang="0">
                  <a:pos x="72" y="193"/>
                </a:cxn>
                <a:cxn ang="0">
                  <a:pos x="67" y="171"/>
                </a:cxn>
                <a:cxn ang="0">
                  <a:pos x="37" y="174"/>
                </a:cxn>
                <a:cxn ang="0">
                  <a:pos x="27" y="163"/>
                </a:cxn>
                <a:cxn ang="0">
                  <a:pos x="0" y="128"/>
                </a:cxn>
                <a:cxn ang="0">
                  <a:pos x="1" y="121"/>
                </a:cxn>
                <a:cxn ang="0">
                  <a:pos x="11" y="91"/>
                </a:cxn>
                <a:cxn ang="0">
                  <a:pos x="40" y="75"/>
                </a:cxn>
                <a:cxn ang="0">
                  <a:pos x="38" y="64"/>
                </a:cxn>
                <a:cxn ang="0">
                  <a:pos x="24" y="52"/>
                </a:cxn>
                <a:cxn ang="0">
                  <a:pos x="29" y="35"/>
                </a:cxn>
                <a:cxn ang="0">
                  <a:pos x="46" y="26"/>
                </a:cxn>
                <a:cxn ang="0">
                  <a:pos x="72" y="13"/>
                </a:cxn>
                <a:cxn ang="0">
                  <a:pos x="81" y="2"/>
                </a:cxn>
              </a:cxnLst>
              <a:rect l="0" t="0" r="r" b="b"/>
              <a:pathLst>
                <a:path w="265" h="386">
                  <a:moveTo>
                    <a:pt x="81" y="2"/>
                  </a:moveTo>
                  <a:lnTo>
                    <a:pt x="87" y="3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108" y="10"/>
                  </a:lnTo>
                  <a:lnTo>
                    <a:pt x="141" y="41"/>
                  </a:lnTo>
                  <a:lnTo>
                    <a:pt x="150" y="53"/>
                  </a:lnTo>
                  <a:lnTo>
                    <a:pt x="151" y="59"/>
                  </a:lnTo>
                  <a:lnTo>
                    <a:pt x="152" y="83"/>
                  </a:lnTo>
                  <a:lnTo>
                    <a:pt x="156" y="84"/>
                  </a:lnTo>
                  <a:lnTo>
                    <a:pt x="162" y="84"/>
                  </a:lnTo>
                  <a:lnTo>
                    <a:pt x="172" y="84"/>
                  </a:lnTo>
                  <a:lnTo>
                    <a:pt x="179" y="85"/>
                  </a:lnTo>
                  <a:lnTo>
                    <a:pt x="183" y="88"/>
                  </a:lnTo>
                  <a:lnTo>
                    <a:pt x="195" y="94"/>
                  </a:lnTo>
                  <a:lnTo>
                    <a:pt x="197" y="96"/>
                  </a:lnTo>
                  <a:lnTo>
                    <a:pt x="202" y="104"/>
                  </a:lnTo>
                  <a:lnTo>
                    <a:pt x="211" y="112"/>
                  </a:lnTo>
                  <a:lnTo>
                    <a:pt x="222" y="120"/>
                  </a:lnTo>
                  <a:lnTo>
                    <a:pt x="228" y="136"/>
                  </a:lnTo>
                  <a:lnTo>
                    <a:pt x="232" y="139"/>
                  </a:lnTo>
                  <a:lnTo>
                    <a:pt x="231" y="142"/>
                  </a:lnTo>
                  <a:lnTo>
                    <a:pt x="224" y="148"/>
                  </a:lnTo>
                  <a:lnTo>
                    <a:pt x="217" y="159"/>
                  </a:lnTo>
                  <a:lnTo>
                    <a:pt x="216" y="163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220" y="172"/>
                  </a:lnTo>
                  <a:lnTo>
                    <a:pt x="213" y="179"/>
                  </a:lnTo>
                  <a:lnTo>
                    <a:pt x="212" y="182"/>
                  </a:lnTo>
                  <a:lnTo>
                    <a:pt x="205" y="183"/>
                  </a:lnTo>
                  <a:lnTo>
                    <a:pt x="196" y="183"/>
                  </a:lnTo>
                  <a:lnTo>
                    <a:pt x="189" y="186"/>
                  </a:lnTo>
                  <a:lnTo>
                    <a:pt x="185" y="188"/>
                  </a:lnTo>
                  <a:lnTo>
                    <a:pt x="184" y="191"/>
                  </a:lnTo>
                  <a:lnTo>
                    <a:pt x="183" y="193"/>
                  </a:lnTo>
                  <a:lnTo>
                    <a:pt x="181" y="208"/>
                  </a:lnTo>
                  <a:lnTo>
                    <a:pt x="178" y="217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80" y="240"/>
                  </a:lnTo>
                  <a:lnTo>
                    <a:pt x="189" y="255"/>
                  </a:lnTo>
                  <a:lnTo>
                    <a:pt x="191" y="256"/>
                  </a:lnTo>
                  <a:lnTo>
                    <a:pt x="200" y="263"/>
                  </a:lnTo>
                  <a:lnTo>
                    <a:pt x="200" y="268"/>
                  </a:lnTo>
                  <a:lnTo>
                    <a:pt x="204" y="272"/>
                  </a:lnTo>
                  <a:lnTo>
                    <a:pt x="205" y="273"/>
                  </a:lnTo>
                  <a:lnTo>
                    <a:pt x="217" y="273"/>
                  </a:lnTo>
                  <a:lnTo>
                    <a:pt x="220" y="276"/>
                  </a:lnTo>
                  <a:lnTo>
                    <a:pt x="221" y="284"/>
                  </a:lnTo>
                  <a:lnTo>
                    <a:pt x="226" y="289"/>
                  </a:lnTo>
                  <a:lnTo>
                    <a:pt x="226" y="299"/>
                  </a:lnTo>
                  <a:lnTo>
                    <a:pt x="232" y="305"/>
                  </a:lnTo>
                  <a:lnTo>
                    <a:pt x="233" y="311"/>
                  </a:lnTo>
                  <a:lnTo>
                    <a:pt x="239" y="321"/>
                  </a:lnTo>
                  <a:lnTo>
                    <a:pt x="253" y="338"/>
                  </a:lnTo>
                  <a:lnTo>
                    <a:pt x="263" y="347"/>
                  </a:lnTo>
                  <a:lnTo>
                    <a:pt x="265" y="347"/>
                  </a:lnTo>
                  <a:lnTo>
                    <a:pt x="265" y="349"/>
                  </a:lnTo>
                  <a:lnTo>
                    <a:pt x="254" y="350"/>
                  </a:lnTo>
                  <a:lnTo>
                    <a:pt x="240" y="352"/>
                  </a:lnTo>
                  <a:lnTo>
                    <a:pt x="234" y="349"/>
                  </a:lnTo>
                  <a:lnTo>
                    <a:pt x="233" y="348"/>
                  </a:lnTo>
                  <a:lnTo>
                    <a:pt x="229" y="347"/>
                  </a:lnTo>
                  <a:lnTo>
                    <a:pt x="224" y="347"/>
                  </a:lnTo>
                  <a:lnTo>
                    <a:pt x="213" y="353"/>
                  </a:lnTo>
                  <a:lnTo>
                    <a:pt x="205" y="363"/>
                  </a:lnTo>
                  <a:lnTo>
                    <a:pt x="191" y="363"/>
                  </a:lnTo>
                  <a:lnTo>
                    <a:pt x="183" y="366"/>
                  </a:lnTo>
                  <a:lnTo>
                    <a:pt x="178" y="371"/>
                  </a:lnTo>
                  <a:lnTo>
                    <a:pt x="167" y="371"/>
                  </a:lnTo>
                  <a:lnTo>
                    <a:pt x="158" y="374"/>
                  </a:lnTo>
                  <a:lnTo>
                    <a:pt x="152" y="384"/>
                  </a:lnTo>
                  <a:lnTo>
                    <a:pt x="147" y="386"/>
                  </a:lnTo>
                  <a:lnTo>
                    <a:pt x="134" y="386"/>
                  </a:lnTo>
                  <a:lnTo>
                    <a:pt x="124" y="384"/>
                  </a:lnTo>
                  <a:lnTo>
                    <a:pt x="108" y="374"/>
                  </a:lnTo>
                  <a:lnTo>
                    <a:pt x="102" y="369"/>
                  </a:lnTo>
                  <a:lnTo>
                    <a:pt x="98" y="363"/>
                  </a:lnTo>
                  <a:lnTo>
                    <a:pt x="95" y="362"/>
                  </a:lnTo>
                  <a:lnTo>
                    <a:pt x="91" y="357"/>
                  </a:lnTo>
                  <a:lnTo>
                    <a:pt x="89" y="354"/>
                  </a:lnTo>
                  <a:lnTo>
                    <a:pt x="91" y="341"/>
                  </a:lnTo>
                  <a:lnTo>
                    <a:pt x="89" y="332"/>
                  </a:lnTo>
                  <a:lnTo>
                    <a:pt x="78" y="322"/>
                  </a:lnTo>
                  <a:lnTo>
                    <a:pt x="77" y="319"/>
                  </a:lnTo>
                  <a:lnTo>
                    <a:pt x="77" y="288"/>
                  </a:lnTo>
                  <a:lnTo>
                    <a:pt x="83" y="274"/>
                  </a:lnTo>
                  <a:lnTo>
                    <a:pt x="86" y="267"/>
                  </a:lnTo>
                  <a:lnTo>
                    <a:pt x="86" y="257"/>
                  </a:lnTo>
                  <a:lnTo>
                    <a:pt x="95" y="244"/>
                  </a:lnTo>
                  <a:lnTo>
                    <a:pt x="97" y="241"/>
                  </a:lnTo>
                  <a:lnTo>
                    <a:pt x="95" y="234"/>
                  </a:lnTo>
                  <a:lnTo>
                    <a:pt x="91" y="228"/>
                  </a:lnTo>
                  <a:lnTo>
                    <a:pt x="91" y="213"/>
                  </a:lnTo>
                  <a:lnTo>
                    <a:pt x="79" y="209"/>
                  </a:lnTo>
                  <a:lnTo>
                    <a:pt x="77" y="208"/>
                  </a:lnTo>
                  <a:lnTo>
                    <a:pt x="68" y="207"/>
                  </a:lnTo>
                  <a:lnTo>
                    <a:pt x="72" y="193"/>
                  </a:lnTo>
                  <a:lnTo>
                    <a:pt x="72" y="186"/>
                  </a:lnTo>
                  <a:lnTo>
                    <a:pt x="72" y="180"/>
                  </a:lnTo>
                  <a:lnTo>
                    <a:pt x="67" y="171"/>
                  </a:lnTo>
                  <a:lnTo>
                    <a:pt x="59" y="171"/>
                  </a:lnTo>
                  <a:lnTo>
                    <a:pt x="46" y="175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3" y="169"/>
                  </a:lnTo>
                  <a:lnTo>
                    <a:pt x="27" y="163"/>
                  </a:lnTo>
                  <a:lnTo>
                    <a:pt x="23" y="155"/>
                  </a:lnTo>
                  <a:lnTo>
                    <a:pt x="12" y="144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1" y="121"/>
                  </a:lnTo>
                  <a:lnTo>
                    <a:pt x="7" y="112"/>
                  </a:lnTo>
                  <a:lnTo>
                    <a:pt x="11" y="106"/>
                  </a:lnTo>
                  <a:lnTo>
                    <a:pt x="11" y="91"/>
                  </a:lnTo>
                  <a:lnTo>
                    <a:pt x="12" y="89"/>
                  </a:lnTo>
                  <a:lnTo>
                    <a:pt x="29" y="83"/>
                  </a:lnTo>
                  <a:lnTo>
                    <a:pt x="40" y="75"/>
                  </a:lnTo>
                  <a:lnTo>
                    <a:pt x="45" y="69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2" y="66"/>
                  </a:lnTo>
                  <a:lnTo>
                    <a:pt x="27" y="64"/>
                  </a:lnTo>
                  <a:lnTo>
                    <a:pt x="24" y="52"/>
                  </a:lnTo>
                  <a:lnTo>
                    <a:pt x="24" y="43"/>
                  </a:lnTo>
                  <a:lnTo>
                    <a:pt x="27" y="37"/>
                  </a:lnTo>
                  <a:lnTo>
                    <a:pt x="29" y="35"/>
                  </a:lnTo>
                  <a:lnTo>
                    <a:pt x="40" y="32"/>
                  </a:lnTo>
                  <a:lnTo>
                    <a:pt x="43" y="30"/>
                  </a:lnTo>
                  <a:lnTo>
                    <a:pt x="46" y="26"/>
                  </a:lnTo>
                  <a:lnTo>
                    <a:pt x="62" y="19"/>
                  </a:lnTo>
                  <a:lnTo>
                    <a:pt x="66" y="16"/>
                  </a:lnTo>
                  <a:lnTo>
                    <a:pt x="72" y="13"/>
                  </a:lnTo>
                  <a:lnTo>
                    <a:pt x="77" y="13"/>
                  </a:lnTo>
                  <a:lnTo>
                    <a:pt x="81" y="10"/>
                  </a:lnTo>
                  <a:lnTo>
                    <a:pt x="81" y="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Freeform 254">
              <a:extLst>
                <a:ext uri="{FF2B5EF4-FFF2-40B4-BE49-F238E27FC236}">
                  <a16:creationId xmlns:a16="http://schemas.microsoft.com/office/drawing/2014/main" id="{1B1B3579-BB7F-4B34-B395-639E886CF5D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19" y="2425"/>
              <a:ext cx="32" cy="40"/>
            </a:xfrm>
            <a:custGeom>
              <a:avLst/>
              <a:gdLst/>
              <a:ahLst/>
              <a:cxnLst>
                <a:cxn ang="0">
                  <a:pos x="0" y="182"/>
                </a:cxn>
                <a:cxn ang="0">
                  <a:pos x="13" y="169"/>
                </a:cxn>
                <a:cxn ang="0">
                  <a:pos x="15" y="166"/>
                </a:cxn>
                <a:cxn ang="0">
                  <a:pos x="17" y="147"/>
                </a:cxn>
                <a:cxn ang="0">
                  <a:pos x="22" y="125"/>
                </a:cxn>
                <a:cxn ang="0">
                  <a:pos x="23" y="110"/>
                </a:cxn>
                <a:cxn ang="0">
                  <a:pos x="18" y="102"/>
                </a:cxn>
                <a:cxn ang="0">
                  <a:pos x="17" y="101"/>
                </a:cxn>
                <a:cxn ang="0">
                  <a:pos x="17" y="99"/>
                </a:cxn>
                <a:cxn ang="0">
                  <a:pos x="8" y="86"/>
                </a:cxn>
                <a:cxn ang="0">
                  <a:pos x="5" y="75"/>
                </a:cxn>
                <a:cxn ang="0">
                  <a:pos x="3" y="56"/>
                </a:cxn>
                <a:cxn ang="0">
                  <a:pos x="3" y="34"/>
                </a:cxn>
                <a:cxn ang="0">
                  <a:pos x="7" y="24"/>
                </a:cxn>
                <a:cxn ang="0">
                  <a:pos x="15" y="18"/>
                </a:cxn>
                <a:cxn ang="0">
                  <a:pos x="19" y="12"/>
                </a:cxn>
                <a:cxn ang="0">
                  <a:pos x="19" y="10"/>
                </a:cxn>
                <a:cxn ang="0">
                  <a:pos x="22" y="7"/>
                </a:cxn>
                <a:cxn ang="0">
                  <a:pos x="28" y="5"/>
                </a:cxn>
                <a:cxn ang="0">
                  <a:pos x="32" y="1"/>
                </a:cxn>
                <a:cxn ang="0">
                  <a:pos x="35" y="0"/>
                </a:cxn>
                <a:cxn ang="0">
                  <a:pos x="49" y="8"/>
                </a:cxn>
                <a:cxn ang="0">
                  <a:pos x="61" y="13"/>
                </a:cxn>
                <a:cxn ang="0">
                  <a:pos x="73" y="19"/>
                </a:cxn>
                <a:cxn ang="0">
                  <a:pos x="85" y="21"/>
                </a:cxn>
                <a:cxn ang="0">
                  <a:pos x="98" y="28"/>
                </a:cxn>
                <a:cxn ang="0">
                  <a:pos x="113" y="39"/>
                </a:cxn>
                <a:cxn ang="0">
                  <a:pos x="116" y="40"/>
                </a:cxn>
                <a:cxn ang="0">
                  <a:pos x="130" y="53"/>
                </a:cxn>
                <a:cxn ang="0">
                  <a:pos x="135" y="59"/>
                </a:cxn>
                <a:cxn ang="0">
                  <a:pos x="146" y="65"/>
                </a:cxn>
                <a:cxn ang="0">
                  <a:pos x="156" y="75"/>
                </a:cxn>
                <a:cxn ang="0">
                  <a:pos x="156" y="86"/>
                </a:cxn>
                <a:cxn ang="0">
                  <a:pos x="157" y="86"/>
                </a:cxn>
                <a:cxn ang="0">
                  <a:pos x="144" y="99"/>
                </a:cxn>
                <a:cxn ang="0">
                  <a:pos x="141" y="107"/>
                </a:cxn>
                <a:cxn ang="0">
                  <a:pos x="128" y="125"/>
                </a:cxn>
                <a:cxn ang="0">
                  <a:pos x="118" y="137"/>
                </a:cxn>
                <a:cxn ang="0">
                  <a:pos x="114" y="144"/>
                </a:cxn>
                <a:cxn ang="0">
                  <a:pos x="105" y="166"/>
                </a:cxn>
                <a:cxn ang="0">
                  <a:pos x="78" y="190"/>
                </a:cxn>
                <a:cxn ang="0">
                  <a:pos x="76" y="193"/>
                </a:cxn>
                <a:cxn ang="0">
                  <a:pos x="71" y="195"/>
                </a:cxn>
                <a:cxn ang="0">
                  <a:pos x="61" y="195"/>
                </a:cxn>
                <a:cxn ang="0">
                  <a:pos x="54" y="191"/>
                </a:cxn>
                <a:cxn ang="0">
                  <a:pos x="48" y="191"/>
                </a:cxn>
                <a:cxn ang="0">
                  <a:pos x="44" y="193"/>
                </a:cxn>
                <a:cxn ang="0">
                  <a:pos x="28" y="200"/>
                </a:cxn>
                <a:cxn ang="0">
                  <a:pos x="22" y="200"/>
                </a:cxn>
                <a:cxn ang="0">
                  <a:pos x="19" y="199"/>
                </a:cxn>
                <a:cxn ang="0">
                  <a:pos x="10" y="193"/>
                </a:cxn>
                <a:cxn ang="0">
                  <a:pos x="0" y="182"/>
                </a:cxn>
              </a:cxnLst>
              <a:rect l="0" t="0" r="r" b="b"/>
              <a:pathLst>
                <a:path w="157" h="200">
                  <a:moveTo>
                    <a:pt x="0" y="182"/>
                  </a:moveTo>
                  <a:lnTo>
                    <a:pt x="13" y="169"/>
                  </a:lnTo>
                  <a:lnTo>
                    <a:pt x="15" y="166"/>
                  </a:lnTo>
                  <a:lnTo>
                    <a:pt x="17" y="147"/>
                  </a:lnTo>
                  <a:lnTo>
                    <a:pt x="22" y="125"/>
                  </a:lnTo>
                  <a:lnTo>
                    <a:pt x="23" y="110"/>
                  </a:lnTo>
                  <a:lnTo>
                    <a:pt x="18" y="102"/>
                  </a:lnTo>
                  <a:lnTo>
                    <a:pt x="17" y="101"/>
                  </a:lnTo>
                  <a:lnTo>
                    <a:pt x="17" y="99"/>
                  </a:lnTo>
                  <a:lnTo>
                    <a:pt x="8" y="86"/>
                  </a:lnTo>
                  <a:lnTo>
                    <a:pt x="5" y="75"/>
                  </a:lnTo>
                  <a:lnTo>
                    <a:pt x="3" y="56"/>
                  </a:lnTo>
                  <a:lnTo>
                    <a:pt x="3" y="34"/>
                  </a:lnTo>
                  <a:lnTo>
                    <a:pt x="7" y="24"/>
                  </a:lnTo>
                  <a:lnTo>
                    <a:pt x="15" y="18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2" y="7"/>
                  </a:lnTo>
                  <a:lnTo>
                    <a:pt x="28" y="5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49" y="8"/>
                  </a:lnTo>
                  <a:lnTo>
                    <a:pt x="61" y="13"/>
                  </a:lnTo>
                  <a:lnTo>
                    <a:pt x="73" y="19"/>
                  </a:lnTo>
                  <a:lnTo>
                    <a:pt x="85" y="21"/>
                  </a:lnTo>
                  <a:lnTo>
                    <a:pt x="98" y="28"/>
                  </a:lnTo>
                  <a:lnTo>
                    <a:pt x="113" y="39"/>
                  </a:lnTo>
                  <a:lnTo>
                    <a:pt x="116" y="40"/>
                  </a:lnTo>
                  <a:lnTo>
                    <a:pt x="130" y="53"/>
                  </a:lnTo>
                  <a:lnTo>
                    <a:pt x="135" y="59"/>
                  </a:lnTo>
                  <a:lnTo>
                    <a:pt x="146" y="65"/>
                  </a:lnTo>
                  <a:lnTo>
                    <a:pt x="156" y="75"/>
                  </a:lnTo>
                  <a:lnTo>
                    <a:pt x="156" y="86"/>
                  </a:lnTo>
                  <a:lnTo>
                    <a:pt x="157" y="86"/>
                  </a:lnTo>
                  <a:lnTo>
                    <a:pt x="144" y="99"/>
                  </a:lnTo>
                  <a:lnTo>
                    <a:pt x="141" y="107"/>
                  </a:lnTo>
                  <a:lnTo>
                    <a:pt x="128" y="125"/>
                  </a:lnTo>
                  <a:lnTo>
                    <a:pt x="118" y="137"/>
                  </a:lnTo>
                  <a:lnTo>
                    <a:pt x="114" y="144"/>
                  </a:lnTo>
                  <a:lnTo>
                    <a:pt x="105" y="166"/>
                  </a:lnTo>
                  <a:lnTo>
                    <a:pt x="78" y="190"/>
                  </a:lnTo>
                  <a:lnTo>
                    <a:pt x="76" y="193"/>
                  </a:lnTo>
                  <a:lnTo>
                    <a:pt x="71" y="195"/>
                  </a:lnTo>
                  <a:lnTo>
                    <a:pt x="61" y="195"/>
                  </a:lnTo>
                  <a:lnTo>
                    <a:pt x="54" y="191"/>
                  </a:lnTo>
                  <a:lnTo>
                    <a:pt x="48" y="191"/>
                  </a:lnTo>
                  <a:lnTo>
                    <a:pt x="44" y="193"/>
                  </a:lnTo>
                  <a:lnTo>
                    <a:pt x="28" y="200"/>
                  </a:lnTo>
                  <a:lnTo>
                    <a:pt x="22" y="200"/>
                  </a:lnTo>
                  <a:lnTo>
                    <a:pt x="19" y="199"/>
                  </a:lnTo>
                  <a:lnTo>
                    <a:pt x="10" y="193"/>
                  </a:lnTo>
                  <a:lnTo>
                    <a:pt x="0" y="182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Freeform 255">
              <a:extLst>
                <a:ext uri="{FF2B5EF4-FFF2-40B4-BE49-F238E27FC236}">
                  <a16:creationId xmlns:a16="http://schemas.microsoft.com/office/drawing/2014/main" id="{2E8608B7-7843-408B-82EA-4CBA8279721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4" y="2488"/>
              <a:ext cx="137" cy="201"/>
            </a:xfrm>
            <a:custGeom>
              <a:avLst/>
              <a:gdLst/>
              <a:ahLst/>
              <a:cxnLst>
                <a:cxn ang="0">
                  <a:pos x="319" y="13"/>
                </a:cxn>
                <a:cxn ang="0">
                  <a:pos x="335" y="50"/>
                </a:cxn>
                <a:cxn ang="0">
                  <a:pos x="284" y="110"/>
                </a:cxn>
                <a:cxn ang="0">
                  <a:pos x="204" y="156"/>
                </a:cxn>
                <a:cxn ang="0">
                  <a:pos x="170" y="190"/>
                </a:cxn>
                <a:cxn ang="0">
                  <a:pos x="159" y="190"/>
                </a:cxn>
                <a:cxn ang="0">
                  <a:pos x="138" y="253"/>
                </a:cxn>
                <a:cxn ang="0">
                  <a:pos x="97" y="260"/>
                </a:cxn>
                <a:cxn ang="0">
                  <a:pos x="72" y="242"/>
                </a:cxn>
                <a:cxn ang="0">
                  <a:pos x="43" y="242"/>
                </a:cxn>
                <a:cxn ang="0">
                  <a:pos x="52" y="214"/>
                </a:cxn>
                <a:cxn ang="0">
                  <a:pos x="51" y="188"/>
                </a:cxn>
                <a:cxn ang="0">
                  <a:pos x="3" y="231"/>
                </a:cxn>
                <a:cxn ang="0">
                  <a:pos x="9" y="271"/>
                </a:cxn>
                <a:cxn ang="0">
                  <a:pos x="21" y="308"/>
                </a:cxn>
                <a:cxn ang="0">
                  <a:pos x="51" y="350"/>
                </a:cxn>
                <a:cxn ang="0">
                  <a:pos x="89" y="387"/>
                </a:cxn>
                <a:cxn ang="0">
                  <a:pos x="140" y="478"/>
                </a:cxn>
                <a:cxn ang="0">
                  <a:pos x="188" y="578"/>
                </a:cxn>
                <a:cxn ang="0">
                  <a:pos x="212" y="632"/>
                </a:cxn>
                <a:cxn ang="0">
                  <a:pos x="256" y="711"/>
                </a:cxn>
                <a:cxn ang="0">
                  <a:pos x="267" y="764"/>
                </a:cxn>
                <a:cxn ang="0">
                  <a:pos x="298" y="807"/>
                </a:cxn>
                <a:cxn ang="0">
                  <a:pos x="391" y="874"/>
                </a:cxn>
                <a:cxn ang="0">
                  <a:pos x="481" y="922"/>
                </a:cxn>
                <a:cxn ang="0">
                  <a:pos x="532" y="957"/>
                </a:cxn>
                <a:cxn ang="0">
                  <a:pos x="584" y="1001"/>
                </a:cxn>
                <a:cxn ang="0">
                  <a:pos x="620" y="995"/>
                </a:cxn>
                <a:cxn ang="0">
                  <a:pos x="638" y="968"/>
                </a:cxn>
                <a:cxn ang="0">
                  <a:pos x="649" y="935"/>
                </a:cxn>
                <a:cxn ang="0">
                  <a:pos x="665" y="888"/>
                </a:cxn>
                <a:cxn ang="0">
                  <a:pos x="651" y="865"/>
                </a:cxn>
                <a:cxn ang="0">
                  <a:pos x="665" y="826"/>
                </a:cxn>
                <a:cxn ang="0">
                  <a:pos x="671" y="793"/>
                </a:cxn>
                <a:cxn ang="0">
                  <a:pos x="671" y="724"/>
                </a:cxn>
                <a:cxn ang="0">
                  <a:pos x="686" y="675"/>
                </a:cxn>
                <a:cxn ang="0">
                  <a:pos x="612" y="598"/>
                </a:cxn>
                <a:cxn ang="0">
                  <a:pos x="591" y="564"/>
                </a:cxn>
                <a:cxn ang="0">
                  <a:pos x="578" y="514"/>
                </a:cxn>
                <a:cxn ang="0">
                  <a:pos x="502" y="537"/>
                </a:cxn>
                <a:cxn ang="0">
                  <a:pos x="468" y="512"/>
                </a:cxn>
                <a:cxn ang="0">
                  <a:pos x="450" y="480"/>
                </a:cxn>
                <a:cxn ang="0">
                  <a:pos x="422" y="432"/>
                </a:cxn>
                <a:cxn ang="0">
                  <a:pos x="428" y="362"/>
                </a:cxn>
                <a:cxn ang="0">
                  <a:pos x="452" y="318"/>
                </a:cxn>
                <a:cxn ang="0">
                  <a:pos x="510" y="254"/>
                </a:cxn>
                <a:cxn ang="0">
                  <a:pos x="620" y="225"/>
                </a:cxn>
                <a:cxn ang="0">
                  <a:pos x="596" y="205"/>
                </a:cxn>
                <a:cxn ang="0">
                  <a:pos x="593" y="182"/>
                </a:cxn>
                <a:cxn ang="0">
                  <a:pos x="605" y="137"/>
                </a:cxn>
                <a:cxn ang="0">
                  <a:pos x="553" y="126"/>
                </a:cxn>
                <a:cxn ang="0">
                  <a:pos x="516" y="120"/>
                </a:cxn>
                <a:cxn ang="0">
                  <a:pos x="499" y="132"/>
                </a:cxn>
                <a:cxn ang="0">
                  <a:pos x="461" y="130"/>
                </a:cxn>
                <a:cxn ang="0">
                  <a:pos x="438" y="96"/>
                </a:cxn>
                <a:cxn ang="0">
                  <a:pos x="419" y="69"/>
                </a:cxn>
                <a:cxn ang="0">
                  <a:pos x="394" y="55"/>
                </a:cxn>
                <a:cxn ang="0">
                  <a:pos x="366" y="21"/>
                </a:cxn>
                <a:cxn ang="0">
                  <a:pos x="332" y="0"/>
                </a:cxn>
              </a:cxnLst>
              <a:rect l="0" t="0" r="r" b="b"/>
              <a:pathLst>
                <a:path w="686" h="1005">
                  <a:moveTo>
                    <a:pt x="328" y="0"/>
                  </a:moveTo>
                  <a:lnTo>
                    <a:pt x="326" y="2"/>
                  </a:lnTo>
                  <a:lnTo>
                    <a:pt x="315" y="2"/>
                  </a:lnTo>
                  <a:lnTo>
                    <a:pt x="314" y="11"/>
                  </a:lnTo>
                  <a:lnTo>
                    <a:pt x="319" y="13"/>
                  </a:lnTo>
                  <a:lnTo>
                    <a:pt x="321" y="16"/>
                  </a:lnTo>
                  <a:lnTo>
                    <a:pt x="326" y="27"/>
                  </a:lnTo>
                  <a:lnTo>
                    <a:pt x="327" y="32"/>
                  </a:lnTo>
                  <a:lnTo>
                    <a:pt x="335" y="49"/>
                  </a:lnTo>
                  <a:lnTo>
                    <a:pt x="335" y="50"/>
                  </a:lnTo>
                  <a:lnTo>
                    <a:pt x="326" y="50"/>
                  </a:lnTo>
                  <a:lnTo>
                    <a:pt x="319" y="65"/>
                  </a:lnTo>
                  <a:lnTo>
                    <a:pt x="305" y="89"/>
                  </a:lnTo>
                  <a:lnTo>
                    <a:pt x="292" y="104"/>
                  </a:lnTo>
                  <a:lnTo>
                    <a:pt x="284" y="110"/>
                  </a:lnTo>
                  <a:lnTo>
                    <a:pt x="274" y="119"/>
                  </a:lnTo>
                  <a:lnTo>
                    <a:pt x="265" y="131"/>
                  </a:lnTo>
                  <a:lnTo>
                    <a:pt x="256" y="137"/>
                  </a:lnTo>
                  <a:lnTo>
                    <a:pt x="240" y="145"/>
                  </a:lnTo>
                  <a:lnTo>
                    <a:pt x="204" y="156"/>
                  </a:lnTo>
                  <a:lnTo>
                    <a:pt x="186" y="163"/>
                  </a:lnTo>
                  <a:lnTo>
                    <a:pt x="179" y="168"/>
                  </a:lnTo>
                  <a:lnTo>
                    <a:pt x="176" y="171"/>
                  </a:lnTo>
                  <a:lnTo>
                    <a:pt x="171" y="180"/>
                  </a:lnTo>
                  <a:lnTo>
                    <a:pt x="170" y="190"/>
                  </a:lnTo>
                  <a:lnTo>
                    <a:pt x="166" y="193"/>
                  </a:lnTo>
                  <a:lnTo>
                    <a:pt x="164" y="193"/>
                  </a:lnTo>
                  <a:lnTo>
                    <a:pt x="160" y="189"/>
                  </a:lnTo>
                  <a:lnTo>
                    <a:pt x="159" y="189"/>
                  </a:lnTo>
                  <a:lnTo>
                    <a:pt x="159" y="190"/>
                  </a:lnTo>
                  <a:lnTo>
                    <a:pt x="144" y="210"/>
                  </a:lnTo>
                  <a:lnTo>
                    <a:pt x="142" y="223"/>
                  </a:lnTo>
                  <a:lnTo>
                    <a:pt x="142" y="244"/>
                  </a:lnTo>
                  <a:lnTo>
                    <a:pt x="139" y="252"/>
                  </a:lnTo>
                  <a:lnTo>
                    <a:pt x="138" y="253"/>
                  </a:lnTo>
                  <a:lnTo>
                    <a:pt x="128" y="257"/>
                  </a:lnTo>
                  <a:lnTo>
                    <a:pt x="121" y="264"/>
                  </a:lnTo>
                  <a:lnTo>
                    <a:pt x="110" y="269"/>
                  </a:lnTo>
                  <a:lnTo>
                    <a:pt x="102" y="268"/>
                  </a:lnTo>
                  <a:lnTo>
                    <a:pt x="97" y="260"/>
                  </a:lnTo>
                  <a:lnTo>
                    <a:pt x="95" y="254"/>
                  </a:lnTo>
                  <a:lnTo>
                    <a:pt x="90" y="245"/>
                  </a:lnTo>
                  <a:lnTo>
                    <a:pt x="84" y="245"/>
                  </a:lnTo>
                  <a:lnTo>
                    <a:pt x="74" y="245"/>
                  </a:lnTo>
                  <a:lnTo>
                    <a:pt x="72" y="242"/>
                  </a:lnTo>
                  <a:lnTo>
                    <a:pt x="67" y="238"/>
                  </a:lnTo>
                  <a:lnTo>
                    <a:pt x="58" y="238"/>
                  </a:lnTo>
                  <a:lnTo>
                    <a:pt x="50" y="243"/>
                  </a:lnTo>
                  <a:lnTo>
                    <a:pt x="45" y="244"/>
                  </a:lnTo>
                  <a:lnTo>
                    <a:pt x="43" y="242"/>
                  </a:lnTo>
                  <a:lnTo>
                    <a:pt x="41" y="228"/>
                  </a:lnTo>
                  <a:lnTo>
                    <a:pt x="39" y="223"/>
                  </a:lnTo>
                  <a:lnTo>
                    <a:pt x="39" y="221"/>
                  </a:lnTo>
                  <a:lnTo>
                    <a:pt x="42" y="216"/>
                  </a:lnTo>
                  <a:lnTo>
                    <a:pt x="52" y="214"/>
                  </a:lnTo>
                  <a:lnTo>
                    <a:pt x="57" y="209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2" y="188"/>
                  </a:lnTo>
                  <a:lnTo>
                    <a:pt x="51" y="188"/>
                  </a:lnTo>
                  <a:lnTo>
                    <a:pt x="51" y="185"/>
                  </a:lnTo>
                  <a:lnTo>
                    <a:pt x="43" y="193"/>
                  </a:lnTo>
                  <a:lnTo>
                    <a:pt x="32" y="200"/>
                  </a:lnTo>
                  <a:lnTo>
                    <a:pt x="18" y="216"/>
                  </a:lnTo>
                  <a:lnTo>
                    <a:pt x="3" y="231"/>
                  </a:lnTo>
                  <a:lnTo>
                    <a:pt x="2" y="236"/>
                  </a:lnTo>
                  <a:lnTo>
                    <a:pt x="0" y="245"/>
                  </a:lnTo>
                  <a:lnTo>
                    <a:pt x="3" y="260"/>
                  </a:lnTo>
                  <a:lnTo>
                    <a:pt x="4" y="263"/>
                  </a:lnTo>
                  <a:lnTo>
                    <a:pt x="9" y="271"/>
                  </a:lnTo>
                  <a:lnTo>
                    <a:pt x="10" y="284"/>
                  </a:lnTo>
                  <a:lnTo>
                    <a:pt x="19" y="292"/>
                  </a:lnTo>
                  <a:lnTo>
                    <a:pt x="24" y="298"/>
                  </a:lnTo>
                  <a:lnTo>
                    <a:pt x="24" y="302"/>
                  </a:lnTo>
                  <a:lnTo>
                    <a:pt x="21" y="308"/>
                  </a:lnTo>
                  <a:lnTo>
                    <a:pt x="11" y="318"/>
                  </a:lnTo>
                  <a:lnTo>
                    <a:pt x="14" y="323"/>
                  </a:lnTo>
                  <a:lnTo>
                    <a:pt x="29" y="333"/>
                  </a:lnTo>
                  <a:lnTo>
                    <a:pt x="37" y="340"/>
                  </a:lnTo>
                  <a:lnTo>
                    <a:pt x="51" y="350"/>
                  </a:lnTo>
                  <a:lnTo>
                    <a:pt x="58" y="355"/>
                  </a:lnTo>
                  <a:lnTo>
                    <a:pt x="73" y="367"/>
                  </a:lnTo>
                  <a:lnTo>
                    <a:pt x="80" y="379"/>
                  </a:lnTo>
                  <a:lnTo>
                    <a:pt x="83" y="379"/>
                  </a:lnTo>
                  <a:lnTo>
                    <a:pt x="89" y="387"/>
                  </a:lnTo>
                  <a:lnTo>
                    <a:pt x="97" y="413"/>
                  </a:lnTo>
                  <a:lnTo>
                    <a:pt x="102" y="422"/>
                  </a:lnTo>
                  <a:lnTo>
                    <a:pt x="133" y="452"/>
                  </a:lnTo>
                  <a:lnTo>
                    <a:pt x="139" y="467"/>
                  </a:lnTo>
                  <a:lnTo>
                    <a:pt x="140" y="478"/>
                  </a:lnTo>
                  <a:lnTo>
                    <a:pt x="143" y="484"/>
                  </a:lnTo>
                  <a:lnTo>
                    <a:pt x="155" y="507"/>
                  </a:lnTo>
                  <a:lnTo>
                    <a:pt x="161" y="522"/>
                  </a:lnTo>
                  <a:lnTo>
                    <a:pt x="170" y="549"/>
                  </a:lnTo>
                  <a:lnTo>
                    <a:pt x="188" y="578"/>
                  </a:lnTo>
                  <a:lnTo>
                    <a:pt x="191" y="584"/>
                  </a:lnTo>
                  <a:lnTo>
                    <a:pt x="193" y="608"/>
                  </a:lnTo>
                  <a:lnTo>
                    <a:pt x="199" y="624"/>
                  </a:lnTo>
                  <a:lnTo>
                    <a:pt x="204" y="629"/>
                  </a:lnTo>
                  <a:lnTo>
                    <a:pt x="212" y="632"/>
                  </a:lnTo>
                  <a:lnTo>
                    <a:pt x="217" y="639"/>
                  </a:lnTo>
                  <a:lnTo>
                    <a:pt x="225" y="659"/>
                  </a:lnTo>
                  <a:lnTo>
                    <a:pt x="239" y="678"/>
                  </a:lnTo>
                  <a:lnTo>
                    <a:pt x="249" y="693"/>
                  </a:lnTo>
                  <a:lnTo>
                    <a:pt x="256" y="711"/>
                  </a:lnTo>
                  <a:lnTo>
                    <a:pt x="269" y="726"/>
                  </a:lnTo>
                  <a:lnTo>
                    <a:pt x="274" y="742"/>
                  </a:lnTo>
                  <a:lnTo>
                    <a:pt x="277" y="754"/>
                  </a:lnTo>
                  <a:lnTo>
                    <a:pt x="271" y="758"/>
                  </a:lnTo>
                  <a:lnTo>
                    <a:pt x="267" y="764"/>
                  </a:lnTo>
                  <a:lnTo>
                    <a:pt x="269" y="776"/>
                  </a:lnTo>
                  <a:lnTo>
                    <a:pt x="272" y="780"/>
                  </a:lnTo>
                  <a:lnTo>
                    <a:pt x="283" y="791"/>
                  </a:lnTo>
                  <a:lnTo>
                    <a:pt x="290" y="802"/>
                  </a:lnTo>
                  <a:lnTo>
                    <a:pt x="298" y="807"/>
                  </a:lnTo>
                  <a:lnTo>
                    <a:pt x="317" y="828"/>
                  </a:lnTo>
                  <a:lnTo>
                    <a:pt x="327" y="834"/>
                  </a:lnTo>
                  <a:lnTo>
                    <a:pt x="335" y="842"/>
                  </a:lnTo>
                  <a:lnTo>
                    <a:pt x="359" y="858"/>
                  </a:lnTo>
                  <a:lnTo>
                    <a:pt x="391" y="874"/>
                  </a:lnTo>
                  <a:lnTo>
                    <a:pt x="411" y="890"/>
                  </a:lnTo>
                  <a:lnTo>
                    <a:pt x="414" y="892"/>
                  </a:lnTo>
                  <a:lnTo>
                    <a:pt x="455" y="908"/>
                  </a:lnTo>
                  <a:lnTo>
                    <a:pt x="478" y="921"/>
                  </a:lnTo>
                  <a:lnTo>
                    <a:pt x="481" y="922"/>
                  </a:lnTo>
                  <a:lnTo>
                    <a:pt x="486" y="922"/>
                  </a:lnTo>
                  <a:lnTo>
                    <a:pt x="491" y="923"/>
                  </a:lnTo>
                  <a:lnTo>
                    <a:pt x="513" y="941"/>
                  </a:lnTo>
                  <a:lnTo>
                    <a:pt x="525" y="948"/>
                  </a:lnTo>
                  <a:lnTo>
                    <a:pt x="532" y="957"/>
                  </a:lnTo>
                  <a:lnTo>
                    <a:pt x="541" y="964"/>
                  </a:lnTo>
                  <a:lnTo>
                    <a:pt x="551" y="974"/>
                  </a:lnTo>
                  <a:lnTo>
                    <a:pt x="562" y="989"/>
                  </a:lnTo>
                  <a:lnTo>
                    <a:pt x="574" y="995"/>
                  </a:lnTo>
                  <a:lnTo>
                    <a:pt x="584" y="1001"/>
                  </a:lnTo>
                  <a:lnTo>
                    <a:pt x="585" y="1001"/>
                  </a:lnTo>
                  <a:lnTo>
                    <a:pt x="589" y="1005"/>
                  </a:lnTo>
                  <a:lnTo>
                    <a:pt x="599" y="996"/>
                  </a:lnTo>
                  <a:lnTo>
                    <a:pt x="601" y="996"/>
                  </a:lnTo>
                  <a:lnTo>
                    <a:pt x="620" y="995"/>
                  </a:lnTo>
                  <a:lnTo>
                    <a:pt x="626" y="992"/>
                  </a:lnTo>
                  <a:lnTo>
                    <a:pt x="627" y="991"/>
                  </a:lnTo>
                  <a:lnTo>
                    <a:pt x="628" y="982"/>
                  </a:lnTo>
                  <a:lnTo>
                    <a:pt x="634" y="973"/>
                  </a:lnTo>
                  <a:lnTo>
                    <a:pt x="638" y="968"/>
                  </a:lnTo>
                  <a:lnTo>
                    <a:pt x="642" y="966"/>
                  </a:lnTo>
                  <a:lnTo>
                    <a:pt x="638" y="960"/>
                  </a:lnTo>
                  <a:lnTo>
                    <a:pt x="636" y="960"/>
                  </a:lnTo>
                  <a:lnTo>
                    <a:pt x="637" y="954"/>
                  </a:lnTo>
                  <a:lnTo>
                    <a:pt x="649" y="935"/>
                  </a:lnTo>
                  <a:lnTo>
                    <a:pt x="659" y="923"/>
                  </a:lnTo>
                  <a:lnTo>
                    <a:pt x="671" y="906"/>
                  </a:lnTo>
                  <a:lnTo>
                    <a:pt x="672" y="896"/>
                  </a:lnTo>
                  <a:lnTo>
                    <a:pt x="671" y="893"/>
                  </a:lnTo>
                  <a:lnTo>
                    <a:pt x="665" y="888"/>
                  </a:lnTo>
                  <a:lnTo>
                    <a:pt x="660" y="885"/>
                  </a:lnTo>
                  <a:lnTo>
                    <a:pt x="656" y="880"/>
                  </a:lnTo>
                  <a:lnTo>
                    <a:pt x="654" y="879"/>
                  </a:lnTo>
                  <a:lnTo>
                    <a:pt x="653" y="873"/>
                  </a:lnTo>
                  <a:lnTo>
                    <a:pt x="651" y="865"/>
                  </a:lnTo>
                  <a:lnTo>
                    <a:pt x="653" y="851"/>
                  </a:lnTo>
                  <a:lnTo>
                    <a:pt x="658" y="842"/>
                  </a:lnTo>
                  <a:lnTo>
                    <a:pt x="663" y="839"/>
                  </a:lnTo>
                  <a:lnTo>
                    <a:pt x="665" y="831"/>
                  </a:lnTo>
                  <a:lnTo>
                    <a:pt x="665" y="826"/>
                  </a:lnTo>
                  <a:lnTo>
                    <a:pt x="664" y="820"/>
                  </a:lnTo>
                  <a:lnTo>
                    <a:pt x="654" y="809"/>
                  </a:lnTo>
                  <a:lnTo>
                    <a:pt x="654" y="806"/>
                  </a:lnTo>
                  <a:lnTo>
                    <a:pt x="658" y="799"/>
                  </a:lnTo>
                  <a:lnTo>
                    <a:pt x="671" y="793"/>
                  </a:lnTo>
                  <a:lnTo>
                    <a:pt x="672" y="791"/>
                  </a:lnTo>
                  <a:lnTo>
                    <a:pt x="672" y="772"/>
                  </a:lnTo>
                  <a:lnTo>
                    <a:pt x="669" y="754"/>
                  </a:lnTo>
                  <a:lnTo>
                    <a:pt x="669" y="743"/>
                  </a:lnTo>
                  <a:lnTo>
                    <a:pt x="671" y="724"/>
                  </a:lnTo>
                  <a:lnTo>
                    <a:pt x="671" y="700"/>
                  </a:lnTo>
                  <a:lnTo>
                    <a:pt x="676" y="689"/>
                  </a:lnTo>
                  <a:lnTo>
                    <a:pt x="683" y="680"/>
                  </a:lnTo>
                  <a:lnTo>
                    <a:pt x="686" y="678"/>
                  </a:lnTo>
                  <a:lnTo>
                    <a:pt x="686" y="675"/>
                  </a:lnTo>
                  <a:lnTo>
                    <a:pt x="671" y="652"/>
                  </a:lnTo>
                  <a:lnTo>
                    <a:pt x="637" y="593"/>
                  </a:lnTo>
                  <a:lnTo>
                    <a:pt x="620" y="594"/>
                  </a:lnTo>
                  <a:lnTo>
                    <a:pt x="612" y="598"/>
                  </a:lnTo>
                  <a:lnTo>
                    <a:pt x="612" y="598"/>
                  </a:lnTo>
                  <a:lnTo>
                    <a:pt x="605" y="600"/>
                  </a:lnTo>
                  <a:lnTo>
                    <a:pt x="600" y="600"/>
                  </a:lnTo>
                  <a:lnTo>
                    <a:pt x="594" y="597"/>
                  </a:lnTo>
                  <a:lnTo>
                    <a:pt x="591" y="593"/>
                  </a:lnTo>
                  <a:lnTo>
                    <a:pt x="591" y="564"/>
                  </a:lnTo>
                  <a:lnTo>
                    <a:pt x="591" y="560"/>
                  </a:lnTo>
                  <a:lnTo>
                    <a:pt x="591" y="506"/>
                  </a:lnTo>
                  <a:lnTo>
                    <a:pt x="591" y="503"/>
                  </a:lnTo>
                  <a:lnTo>
                    <a:pt x="588" y="505"/>
                  </a:lnTo>
                  <a:lnTo>
                    <a:pt x="578" y="514"/>
                  </a:lnTo>
                  <a:lnTo>
                    <a:pt x="556" y="530"/>
                  </a:lnTo>
                  <a:lnTo>
                    <a:pt x="538" y="540"/>
                  </a:lnTo>
                  <a:lnTo>
                    <a:pt x="530" y="541"/>
                  </a:lnTo>
                  <a:lnTo>
                    <a:pt x="515" y="540"/>
                  </a:lnTo>
                  <a:lnTo>
                    <a:pt x="502" y="537"/>
                  </a:lnTo>
                  <a:lnTo>
                    <a:pt x="499" y="533"/>
                  </a:lnTo>
                  <a:lnTo>
                    <a:pt x="497" y="522"/>
                  </a:lnTo>
                  <a:lnTo>
                    <a:pt x="493" y="517"/>
                  </a:lnTo>
                  <a:lnTo>
                    <a:pt x="488" y="513"/>
                  </a:lnTo>
                  <a:lnTo>
                    <a:pt x="468" y="512"/>
                  </a:lnTo>
                  <a:lnTo>
                    <a:pt x="456" y="508"/>
                  </a:lnTo>
                  <a:lnTo>
                    <a:pt x="455" y="505"/>
                  </a:lnTo>
                  <a:lnTo>
                    <a:pt x="461" y="495"/>
                  </a:lnTo>
                  <a:lnTo>
                    <a:pt x="460" y="486"/>
                  </a:lnTo>
                  <a:lnTo>
                    <a:pt x="450" y="480"/>
                  </a:lnTo>
                  <a:lnTo>
                    <a:pt x="438" y="467"/>
                  </a:lnTo>
                  <a:lnTo>
                    <a:pt x="434" y="459"/>
                  </a:lnTo>
                  <a:lnTo>
                    <a:pt x="425" y="448"/>
                  </a:lnTo>
                  <a:lnTo>
                    <a:pt x="424" y="444"/>
                  </a:lnTo>
                  <a:lnTo>
                    <a:pt x="422" y="432"/>
                  </a:lnTo>
                  <a:lnTo>
                    <a:pt x="411" y="409"/>
                  </a:lnTo>
                  <a:lnTo>
                    <a:pt x="411" y="405"/>
                  </a:lnTo>
                  <a:lnTo>
                    <a:pt x="412" y="401"/>
                  </a:lnTo>
                  <a:lnTo>
                    <a:pt x="424" y="379"/>
                  </a:lnTo>
                  <a:lnTo>
                    <a:pt x="428" y="362"/>
                  </a:lnTo>
                  <a:lnTo>
                    <a:pt x="432" y="357"/>
                  </a:lnTo>
                  <a:lnTo>
                    <a:pt x="441" y="355"/>
                  </a:lnTo>
                  <a:lnTo>
                    <a:pt x="450" y="354"/>
                  </a:lnTo>
                  <a:lnTo>
                    <a:pt x="450" y="324"/>
                  </a:lnTo>
                  <a:lnTo>
                    <a:pt x="452" y="318"/>
                  </a:lnTo>
                  <a:lnTo>
                    <a:pt x="461" y="302"/>
                  </a:lnTo>
                  <a:lnTo>
                    <a:pt x="470" y="290"/>
                  </a:lnTo>
                  <a:lnTo>
                    <a:pt x="483" y="274"/>
                  </a:lnTo>
                  <a:lnTo>
                    <a:pt x="494" y="265"/>
                  </a:lnTo>
                  <a:lnTo>
                    <a:pt x="510" y="254"/>
                  </a:lnTo>
                  <a:lnTo>
                    <a:pt x="529" y="247"/>
                  </a:lnTo>
                  <a:lnTo>
                    <a:pt x="580" y="232"/>
                  </a:lnTo>
                  <a:lnTo>
                    <a:pt x="593" y="227"/>
                  </a:lnTo>
                  <a:lnTo>
                    <a:pt x="613" y="228"/>
                  </a:lnTo>
                  <a:lnTo>
                    <a:pt x="620" y="225"/>
                  </a:lnTo>
                  <a:lnTo>
                    <a:pt x="621" y="222"/>
                  </a:lnTo>
                  <a:lnTo>
                    <a:pt x="613" y="221"/>
                  </a:lnTo>
                  <a:lnTo>
                    <a:pt x="605" y="210"/>
                  </a:lnTo>
                  <a:lnTo>
                    <a:pt x="600" y="206"/>
                  </a:lnTo>
                  <a:lnTo>
                    <a:pt x="596" y="205"/>
                  </a:lnTo>
                  <a:lnTo>
                    <a:pt x="591" y="206"/>
                  </a:lnTo>
                  <a:lnTo>
                    <a:pt x="586" y="205"/>
                  </a:lnTo>
                  <a:lnTo>
                    <a:pt x="585" y="202"/>
                  </a:lnTo>
                  <a:lnTo>
                    <a:pt x="585" y="193"/>
                  </a:lnTo>
                  <a:lnTo>
                    <a:pt x="593" y="182"/>
                  </a:lnTo>
                  <a:lnTo>
                    <a:pt x="605" y="169"/>
                  </a:lnTo>
                  <a:lnTo>
                    <a:pt x="611" y="162"/>
                  </a:lnTo>
                  <a:lnTo>
                    <a:pt x="615" y="155"/>
                  </a:lnTo>
                  <a:lnTo>
                    <a:pt x="615" y="150"/>
                  </a:lnTo>
                  <a:lnTo>
                    <a:pt x="605" y="137"/>
                  </a:lnTo>
                  <a:lnTo>
                    <a:pt x="588" y="128"/>
                  </a:lnTo>
                  <a:lnTo>
                    <a:pt x="572" y="121"/>
                  </a:lnTo>
                  <a:lnTo>
                    <a:pt x="564" y="120"/>
                  </a:lnTo>
                  <a:lnTo>
                    <a:pt x="562" y="120"/>
                  </a:lnTo>
                  <a:lnTo>
                    <a:pt x="553" y="126"/>
                  </a:lnTo>
                  <a:lnTo>
                    <a:pt x="545" y="128"/>
                  </a:lnTo>
                  <a:lnTo>
                    <a:pt x="537" y="126"/>
                  </a:lnTo>
                  <a:lnTo>
                    <a:pt x="532" y="121"/>
                  </a:lnTo>
                  <a:lnTo>
                    <a:pt x="525" y="120"/>
                  </a:lnTo>
                  <a:lnTo>
                    <a:pt x="516" y="120"/>
                  </a:lnTo>
                  <a:lnTo>
                    <a:pt x="513" y="121"/>
                  </a:lnTo>
                  <a:lnTo>
                    <a:pt x="509" y="125"/>
                  </a:lnTo>
                  <a:lnTo>
                    <a:pt x="505" y="126"/>
                  </a:lnTo>
                  <a:lnTo>
                    <a:pt x="503" y="130"/>
                  </a:lnTo>
                  <a:lnTo>
                    <a:pt x="499" y="132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0" y="130"/>
                  </a:lnTo>
                  <a:lnTo>
                    <a:pt x="466" y="129"/>
                  </a:lnTo>
                  <a:lnTo>
                    <a:pt x="461" y="130"/>
                  </a:lnTo>
                  <a:lnTo>
                    <a:pt x="451" y="129"/>
                  </a:lnTo>
                  <a:lnTo>
                    <a:pt x="446" y="124"/>
                  </a:lnTo>
                  <a:lnTo>
                    <a:pt x="443" y="119"/>
                  </a:lnTo>
                  <a:lnTo>
                    <a:pt x="443" y="97"/>
                  </a:lnTo>
                  <a:lnTo>
                    <a:pt x="438" y="96"/>
                  </a:lnTo>
                  <a:lnTo>
                    <a:pt x="429" y="96"/>
                  </a:lnTo>
                  <a:lnTo>
                    <a:pt x="425" y="93"/>
                  </a:lnTo>
                  <a:lnTo>
                    <a:pt x="424" y="89"/>
                  </a:lnTo>
                  <a:lnTo>
                    <a:pt x="421" y="81"/>
                  </a:lnTo>
                  <a:lnTo>
                    <a:pt x="419" y="69"/>
                  </a:lnTo>
                  <a:lnTo>
                    <a:pt x="416" y="62"/>
                  </a:lnTo>
                  <a:lnTo>
                    <a:pt x="411" y="59"/>
                  </a:lnTo>
                  <a:lnTo>
                    <a:pt x="405" y="56"/>
                  </a:lnTo>
                  <a:lnTo>
                    <a:pt x="400" y="56"/>
                  </a:lnTo>
                  <a:lnTo>
                    <a:pt x="394" y="55"/>
                  </a:lnTo>
                  <a:lnTo>
                    <a:pt x="391" y="50"/>
                  </a:lnTo>
                  <a:lnTo>
                    <a:pt x="385" y="46"/>
                  </a:lnTo>
                  <a:lnTo>
                    <a:pt x="380" y="38"/>
                  </a:lnTo>
                  <a:lnTo>
                    <a:pt x="375" y="24"/>
                  </a:lnTo>
                  <a:lnTo>
                    <a:pt x="366" y="21"/>
                  </a:lnTo>
                  <a:lnTo>
                    <a:pt x="362" y="17"/>
                  </a:lnTo>
                  <a:lnTo>
                    <a:pt x="357" y="8"/>
                  </a:lnTo>
                  <a:lnTo>
                    <a:pt x="352" y="6"/>
                  </a:lnTo>
                  <a:lnTo>
                    <a:pt x="342" y="3"/>
                  </a:lnTo>
                  <a:lnTo>
                    <a:pt x="332" y="0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Freeform 256">
              <a:extLst>
                <a:ext uri="{FF2B5EF4-FFF2-40B4-BE49-F238E27FC236}">
                  <a16:creationId xmlns:a16="http://schemas.microsoft.com/office/drawing/2014/main" id="{CD6955BB-BE93-414B-A300-154D5751A97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1" y="2730"/>
              <a:ext cx="216" cy="429"/>
            </a:xfrm>
            <a:custGeom>
              <a:avLst/>
              <a:gdLst/>
              <a:ahLst/>
              <a:cxnLst>
                <a:cxn ang="0">
                  <a:pos x="150" y="2125"/>
                </a:cxn>
                <a:cxn ang="0">
                  <a:pos x="60" y="2037"/>
                </a:cxn>
                <a:cxn ang="0">
                  <a:pos x="17" y="2007"/>
                </a:cxn>
                <a:cxn ang="0">
                  <a:pos x="1" y="1952"/>
                </a:cxn>
                <a:cxn ang="0">
                  <a:pos x="49" y="1834"/>
                </a:cxn>
                <a:cxn ang="0">
                  <a:pos x="52" y="1773"/>
                </a:cxn>
                <a:cxn ang="0">
                  <a:pos x="93" y="1669"/>
                </a:cxn>
                <a:cxn ang="0">
                  <a:pos x="104" y="1561"/>
                </a:cxn>
                <a:cxn ang="0">
                  <a:pos x="113" y="1513"/>
                </a:cxn>
                <a:cxn ang="0">
                  <a:pos x="79" y="1432"/>
                </a:cxn>
                <a:cxn ang="0">
                  <a:pos x="86" y="1317"/>
                </a:cxn>
                <a:cxn ang="0">
                  <a:pos x="89" y="1194"/>
                </a:cxn>
                <a:cxn ang="0">
                  <a:pos x="128" y="1068"/>
                </a:cxn>
                <a:cxn ang="0">
                  <a:pos x="138" y="915"/>
                </a:cxn>
                <a:cxn ang="0">
                  <a:pos x="156" y="871"/>
                </a:cxn>
                <a:cxn ang="0">
                  <a:pos x="192" y="751"/>
                </a:cxn>
                <a:cxn ang="0">
                  <a:pos x="165" y="617"/>
                </a:cxn>
                <a:cxn ang="0">
                  <a:pos x="179" y="530"/>
                </a:cxn>
                <a:cxn ang="0">
                  <a:pos x="192" y="450"/>
                </a:cxn>
                <a:cxn ang="0">
                  <a:pos x="260" y="312"/>
                </a:cxn>
                <a:cxn ang="0">
                  <a:pos x="263" y="221"/>
                </a:cxn>
                <a:cxn ang="0">
                  <a:pos x="317" y="139"/>
                </a:cxn>
                <a:cxn ang="0">
                  <a:pos x="340" y="62"/>
                </a:cxn>
                <a:cxn ang="0">
                  <a:pos x="396" y="0"/>
                </a:cxn>
                <a:cxn ang="0">
                  <a:pos x="477" y="30"/>
                </a:cxn>
                <a:cxn ang="0">
                  <a:pos x="507" y="16"/>
                </a:cxn>
                <a:cxn ang="0">
                  <a:pos x="577" y="27"/>
                </a:cxn>
                <a:cxn ang="0">
                  <a:pos x="671" y="105"/>
                </a:cxn>
                <a:cxn ang="0">
                  <a:pos x="752" y="143"/>
                </a:cxn>
                <a:cxn ang="0">
                  <a:pos x="850" y="209"/>
                </a:cxn>
                <a:cxn ang="0">
                  <a:pos x="821" y="302"/>
                </a:cxn>
                <a:cxn ang="0">
                  <a:pos x="908" y="342"/>
                </a:cxn>
                <a:cxn ang="0">
                  <a:pos x="972" y="332"/>
                </a:cxn>
                <a:cxn ang="0">
                  <a:pos x="1025" y="280"/>
                </a:cxn>
                <a:cxn ang="0">
                  <a:pos x="1080" y="270"/>
                </a:cxn>
                <a:cxn ang="0">
                  <a:pos x="1023" y="344"/>
                </a:cxn>
                <a:cxn ang="0">
                  <a:pos x="914" y="467"/>
                </a:cxn>
                <a:cxn ang="0">
                  <a:pos x="851" y="528"/>
                </a:cxn>
                <a:cxn ang="0">
                  <a:pos x="835" y="686"/>
                </a:cxn>
                <a:cxn ang="0">
                  <a:pos x="813" y="776"/>
                </a:cxn>
                <a:cxn ang="0">
                  <a:pos x="878" y="892"/>
                </a:cxn>
                <a:cxn ang="0">
                  <a:pos x="877" y="1004"/>
                </a:cxn>
                <a:cxn ang="0">
                  <a:pos x="765" y="1080"/>
                </a:cxn>
                <a:cxn ang="0">
                  <a:pos x="604" y="1088"/>
                </a:cxn>
                <a:cxn ang="0">
                  <a:pos x="604" y="1169"/>
                </a:cxn>
                <a:cxn ang="0">
                  <a:pos x="526" y="1251"/>
                </a:cxn>
                <a:cxn ang="0">
                  <a:pos x="457" y="1270"/>
                </a:cxn>
                <a:cxn ang="0">
                  <a:pos x="505" y="1332"/>
                </a:cxn>
                <a:cxn ang="0">
                  <a:pos x="518" y="1376"/>
                </a:cxn>
                <a:cxn ang="0">
                  <a:pos x="463" y="1361"/>
                </a:cxn>
                <a:cxn ang="0">
                  <a:pos x="466" y="1407"/>
                </a:cxn>
                <a:cxn ang="0">
                  <a:pos x="445" y="1501"/>
                </a:cxn>
                <a:cxn ang="0">
                  <a:pos x="386" y="1547"/>
                </a:cxn>
                <a:cxn ang="0">
                  <a:pos x="318" y="1633"/>
                </a:cxn>
                <a:cxn ang="0">
                  <a:pos x="414" y="1705"/>
                </a:cxn>
                <a:cxn ang="0">
                  <a:pos x="410" y="1780"/>
                </a:cxn>
                <a:cxn ang="0">
                  <a:pos x="321" y="1862"/>
                </a:cxn>
                <a:cxn ang="0">
                  <a:pos x="276" y="1953"/>
                </a:cxn>
                <a:cxn ang="0">
                  <a:pos x="238" y="1983"/>
                </a:cxn>
                <a:cxn ang="0">
                  <a:pos x="225" y="2080"/>
                </a:cxn>
              </a:cxnLst>
              <a:rect l="0" t="0" r="r" b="b"/>
              <a:pathLst>
                <a:path w="1080" h="2146">
                  <a:moveTo>
                    <a:pt x="275" y="2146"/>
                  </a:moveTo>
                  <a:lnTo>
                    <a:pt x="270" y="2145"/>
                  </a:lnTo>
                  <a:lnTo>
                    <a:pt x="256" y="2136"/>
                  </a:lnTo>
                  <a:lnTo>
                    <a:pt x="224" y="2131"/>
                  </a:lnTo>
                  <a:lnTo>
                    <a:pt x="198" y="2123"/>
                  </a:lnTo>
                  <a:lnTo>
                    <a:pt x="187" y="2121"/>
                  </a:lnTo>
                  <a:lnTo>
                    <a:pt x="170" y="2125"/>
                  </a:lnTo>
                  <a:lnTo>
                    <a:pt x="150" y="2125"/>
                  </a:lnTo>
                  <a:lnTo>
                    <a:pt x="145" y="2125"/>
                  </a:lnTo>
                  <a:lnTo>
                    <a:pt x="140" y="2124"/>
                  </a:lnTo>
                  <a:lnTo>
                    <a:pt x="85" y="2124"/>
                  </a:lnTo>
                  <a:lnTo>
                    <a:pt x="71" y="2118"/>
                  </a:lnTo>
                  <a:lnTo>
                    <a:pt x="66" y="2113"/>
                  </a:lnTo>
                  <a:lnTo>
                    <a:pt x="60" y="2099"/>
                  </a:lnTo>
                  <a:lnTo>
                    <a:pt x="59" y="2094"/>
                  </a:lnTo>
                  <a:lnTo>
                    <a:pt x="60" y="2037"/>
                  </a:lnTo>
                  <a:lnTo>
                    <a:pt x="59" y="2022"/>
                  </a:lnTo>
                  <a:lnTo>
                    <a:pt x="57" y="2003"/>
                  </a:lnTo>
                  <a:lnTo>
                    <a:pt x="55" y="2001"/>
                  </a:lnTo>
                  <a:lnTo>
                    <a:pt x="50" y="2000"/>
                  </a:lnTo>
                  <a:lnTo>
                    <a:pt x="49" y="2000"/>
                  </a:lnTo>
                  <a:lnTo>
                    <a:pt x="44" y="2006"/>
                  </a:lnTo>
                  <a:lnTo>
                    <a:pt x="26" y="2002"/>
                  </a:lnTo>
                  <a:lnTo>
                    <a:pt x="17" y="2007"/>
                  </a:lnTo>
                  <a:lnTo>
                    <a:pt x="14" y="2015"/>
                  </a:lnTo>
                  <a:lnTo>
                    <a:pt x="10" y="2018"/>
                  </a:lnTo>
                  <a:lnTo>
                    <a:pt x="6" y="2016"/>
                  </a:lnTo>
                  <a:lnTo>
                    <a:pt x="4" y="2010"/>
                  </a:lnTo>
                  <a:lnTo>
                    <a:pt x="1" y="1995"/>
                  </a:lnTo>
                  <a:lnTo>
                    <a:pt x="0" y="1992"/>
                  </a:lnTo>
                  <a:lnTo>
                    <a:pt x="0" y="1962"/>
                  </a:lnTo>
                  <a:lnTo>
                    <a:pt x="1" y="1952"/>
                  </a:lnTo>
                  <a:lnTo>
                    <a:pt x="1" y="1940"/>
                  </a:lnTo>
                  <a:lnTo>
                    <a:pt x="9" y="1908"/>
                  </a:lnTo>
                  <a:lnTo>
                    <a:pt x="14" y="1897"/>
                  </a:lnTo>
                  <a:lnTo>
                    <a:pt x="18" y="1893"/>
                  </a:lnTo>
                  <a:lnTo>
                    <a:pt x="32" y="1866"/>
                  </a:lnTo>
                  <a:lnTo>
                    <a:pt x="43" y="1852"/>
                  </a:lnTo>
                  <a:lnTo>
                    <a:pt x="46" y="1847"/>
                  </a:lnTo>
                  <a:lnTo>
                    <a:pt x="49" y="1834"/>
                  </a:lnTo>
                  <a:lnTo>
                    <a:pt x="52" y="1813"/>
                  </a:lnTo>
                  <a:lnTo>
                    <a:pt x="53" y="1809"/>
                  </a:lnTo>
                  <a:lnTo>
                    <a:pt x="57" y="1807"/>
                  </a:lnTo>
                  <a:lnTo>
                    <a:pt x="57" y="1798"/>
                  </a:lnTo>
                  <a:lnTo>
                    <a:pt x="55" y="1787"/>
                  </a:lnTo>
                  <a:lnTo>
                    <a:pt x="52" y="1781"/>
                  </a:lnTo>
                  <a:lnTo>
                    <a:pt x="52" y="1773"/>
                  </a:lnTo>
                  <a:lnTo>
                    <a:pt x="52" y="1773"/>
                  </a:lnTo>
                  <a:lnTo>
                    <a:pt x="52" y="1758"/>
                  </a:lnTo>
                  <a:lnTo>
                    <a:pt x="53" y="1752"/>
                  </a:lnTo>
                  <a:lnTo>
                    <a:pt x="57" y="1746"/>
                  </a:lnTo>
                  <a:lnTo>
                    <a:pt x="70" y="1727"/>
                  </a:lnTo>
                  <a:lnTo>
                    <a:pt x="80" y="1709"/>
                  </a:lnTo>
                  <a:lnTo>
                    <a:pt x="81" y="1699"/>
                  </a:lnTo>
                  <a:lnTo>
                    <a:pt x="89" y="1684"/>
                  </a:lnTo>
                  <a:lnTo>
                    <a:pt x="93" y="1669"/>
                  </a:lnTo>
                  <a:lnTo>
                    <a:pt x="95" y="1631"/>
                  </a:lnTo>
                  <a:lnTo>
                    <a:pt x="93" y="1624"/>
                  </a:lnTo>
                  <a:lnTo>
                    <a:pt x="93" y="1612"/>
                  </a:lnTo>
                  <a:lnTo>
                    <a:pt x="95" y="1607"/>
                  </a:lnTo>
                  <a:lnTo>
                    <a:pt x="95" y="1580"/>
                  </a:lnTo>
                  <a:lnTo>
                    <a:pt x="96" y="1571"/>
                  </a:lnTo>
                  <a:lnTo>
                    <a:pt x="100" y="1566"/>
                  </a:lnTo>
                  <a:lnTo>
                    <a:pt x="104" y="1561"/>
                  </a:lnTo>
                  <a:lnTo>
                    <a:pt x="104" y="1550"/>
                  </a:lnTo>
                  <a:lnTo>
                    <a:pt x="95" y="1539"/>
                  </a:lnTo>
                  <a:lnTo>
                    <a:pt x="81" y="1533"/>
                  </a:lnTo>
                  <a:lnTo>
                    <a:pt x="77" y="1523"/>
                  </a:lnTo>
                  <a:lnTo>
                    <a:pt x="81" y="1521"/>
                  </a:lnTo>
                  <a:lnTo>
                    <a:pt x="97" y="1523"/>
                  </a:lnTo>
                  <a:lnTo>
                    <a:pt x="111" y="1522"/>
                  </a:lnTo>
                  <a:lnTo>
                    <a:pt x="113" y="1513"/>
                  </a:lnTo>
                  <a:lnTo>
                    <a:pt x="112" y="1505"/>
                  </a:lnTo>
                  <a:lnTo>
                    <a:pt x="104" y="1496"/>
                  </a:lnTo>
                  <a:lnTo>
                    <a:pt x="90" y="1491"/>
                  </a:lnTo>
                  <a:lnTo>
                    <a:pt x="82" y="1491"/>
                  </a:lnTo>
                  <a:lnTo>
                    <a:pt x="82" y="1486"/>
                  </a:lnTo>
                  <a:lnTo>
                    <a:pt x="86" y="1457"/>
                  </a:lnTo>
                  <a:lnTo>
                    <a:pt x="85" y="1442"/>
                  </a:lnTo>
                  <a:lnTo>
                    <a:pt x="79" y="1432"/>
                  </a:lnTo>
                  <a:lnTo>
                    <a:pt x="77" y="1427"/>
                  </a:lnTo>
                  <a:lnTo>
                    <a:pt x="79" y="1400"/>
                  </a:lnTo>
                  <a:lnTo>
                    <a:pt x="77" y="1395"/>
                  </a:lnTo>
                  <a:lnTo>
                    <a:pt x="74" y="1392"/>
                  </a:lnTo>
                  <a:lnTo>
                    <a:pt x="71" y="1387"/>
                  </a:lnTo>
                  <a:lnTo>
                    <a:pt x="71" y="1351"/>
                  </a:lnTo>
                  <a:lnTo>
                    <a:pt x="77" y="1329"/>
                  </a:lnTo>
                  <a:lnTo>
                    <a:pt x="86" y="1317"/>
                  </a:lnTo>
                  <a:lnTo>
                    <a:pt x="90" y="1308"/>
                  </a:lnTo>
                  <a:lnTo>
                    <a:pt x="91" y="1303"/>
                  </a:lnTo>
                  <a:lnTo>
                    <a:pt x="91" y="1291"/>
                  </a:lnTo>
                  <a:lnTo>
                    <a:pt x="90" y="1287"/>
                  </a:lnTo>
                  <a:lnTo>
                    <a:pt x="81" y="1279"/>
                  </a:lnTo>
                  <a:lnTo>
                    <a:pt x="77" y="1264"/>
                  </a:lnTo>
                  <a:lnTo>
                    <a:pt x="80" y="1235"/>
                  </a:lnTo>
                  <a:lnTo>
                    <a:pt x="89" y="1194"/>
                  </a:lnTo>
                  <a:lnTo>
                    <a:pt x="89" y="1178"/>
                  </a:lnTo>
                  <a:lnTo>
                    <a:pt x="89" y="1173"/>
                  </a:lnTo>
                  <a:lnTo>
                    <a:pt x="106" y="1112"/>
                  </a:lnTo>
                  <a:lnTo>
                    <a:pt x="108" y="1097"/>
                  </a:lnTo>
                  <a:lnTo>
                    <a:pt x="111" y="1091"/>
                  </a:lnTo>
                  <a:lnTo>
                    <a:pt x="116" y="1086"/>
                  </a:lnTo>
                  <a:lnTo>
                    <a:pt x="124" y="1077"/>
                  </a:lnTo>
                  <a:lnTo>
                    <a:pt x="128" y="1068"/>
                  </a:lnTo>
                  <a:lnTo>
                    <a:pt x="128" y="1055"/>
                  </a:lnTo>
                  <a:lnTo>
                    <a:pt x="123" y="1043"/>
                  </a:lnTo>
                  <a:lnTo>
                    <a:pt x="119" y="1016"/>
                  </a:lnTo>
                  <a:lnTo>
                    <a:pt x="119" y="979"/>
                  </a:lnTo>
                  <a:lnTo>
                    <a:pt x="123" y="940"/>
                  </a:lnTo>
                  <a:lnTo>
                    <a:pt x="128" y="926"/>
                  </a:lnTo>
                  <a:lnTo>
                    <a:pt x="134" y="918"/>
                  </a:lnTo>
                  <a:lnTo>
                    <a:pt x="138" y="915"/>
                  </a:lnTo>
                  <a:lnTo>
                    <a:pt x="144" y="915"/>
                  </a:lnTo>
                  <a:lnTo>
                    <a:pt x="146" y="913"/>
                  </a:lnTo>
                  <a:lnTo>
                    <a:pt x="147" y="905"/>
                  </a:lnTo>
                  <a:lnTo>
                    <a:pt x="150" y="902"/>
                  </a:lnTo>
                  <a:lnTo>
                    <a:pt x="156" y="898"/>
                  </a:lnTo>
                  <a:lnTo>
                    <a:pt x="159" y="896"/>
                  </a:lnTo>
                  <a:lnTo>
                    <a:pt x="159" y="888"/>
                  </a:lnTo>
                  <a:lnTo>
                    <a:pt x="156" y="871"/>
                  </a:lnTo>
                  <a:lnTo>
                    <a:pt x="155" y="842"/>
                  </a:lnTo>
                  <a:lnTo>
                    <a:pt x="166" y="832"/>
                  </a:lnTo>
                  <a:lnTo>
                    <a:pt x="167" y="829"/>
                  </a:lnTo>
                  <a:lnTo>
                    <a:pt x="171" y="806"/>
                  </a:lnTo>
                  <a:lnTo>
                    <a:pt x="173" y="799"/>
                  </a:lnTo>
                  <a:lnTo>
                    <a:pt x="179" y="786"/>
                  </a:lnTo>
                  <a:lnTo>
                    <a:pt x="192" y="767"/>
                  </a:lnTo>
                  <a:lnTo>
                    <a:pt x="192" y="751"/>
                  </a:lnTo>
                  <a:lnTo>
                    <a:pt x="190" y="733"/>
                  </a:lnTo>
                  <a:lnTo>
                    <a:pt x="187" y="714"/>
                  </a:lnTo>
                  <a:lnTo>
                    <a:pt x="186" y="709"/>
                  </a:lnTo>
                  <a:lnTo>
                    <a:pt x="178" y="701"/>
                  </a:lnTo>
                  <a:lnTo>
                    <a:pt x="178" y="689"/>
                  </a:lnTo>
                  <a:lnTo>
                    <a:pt x="178" y="679"/>
                  </a:lnTo>
                  <a:lnTo>
                    <a:pt x="165" y="646"/>
                  </a:lnTo>
                  <a:lnTo>
                    <a:pt x="165" y="617"/>
                  </a:lnTo>
                  <a:lnTo>
                    <a:pt x="155" y="607"/>
                  </a:lnTo>
                  <a:lnTo>
                    <a:pt x="155" y="595"/>
                  </a:lnTo>
                  <a:lnTo>
                    <a:pt x="157" y="579"/>
                  </a:lnTo>
                  <a:lnTo>
                    <a:pt x="161" y="568"/>
                  </a:lnTo>
                  <a:lnTo>
                    <a:pt x="162" y="565"/>
                  </a:lnTo>
                  <a:lnTo>
                    <a:pt x="171" y="550"/>
                  </a:lnTo>
                  <a:lnTo>
                    <a:pt x="173" y="536"/>
                  </a:lnTo>
                  <a:lnTo>
                    <a:pt x="179" y="530"/>
                  </a:lnTo>
                  <a:lnTo>
                    <a:pt x="182" y="523"/>
                  </a:lnTo>
                  <a:lnTo>
                    <a:pt x="182" y="520"/>
                  </a:lnTo>
                  <a:lnTo>
                    <a:pt x="186" y="516"/>
                  </a:lnTo>
                  <a:lnTo>
                    <a:pt x="189" y="503"/>
                  </a:lnTo>
                  <a:lnTo>
                    <a:pt x="189" y="493"/>
                  </a:lnTo>
                  <a:lnTo>
                    <a:pt x="188" y="482"/>
                  </a:lnTo>
                  <a:lnTo>
                    <a:pt x="189" y="458"/>
                  </a:lnTo>
                  <a:lnTo>
                    <a:pt x="192" y="450"/>
                  </a:lnTo>
                  <a:lnTo>
                    <a:pt x="198" y="436"/>
                  </a:lnTo>
                  <a:lnTo>
                    <a:pt x="200" y="429"/>
                  </a:lnTo>
                  <a:lnTo>
                    <a:pt x="204" y="408"/>
                  </a:lnTo>
                  <a:lnTo>
                    <a:pt x="210" y="382"/>
                  </a:lnTo>
                  <a:lnTo>
                    <a:pt x="235" y="354"/>
                  </a:lnTo>
                  <a:lnTo>
                    <a:pt x="242" y="329"/>
                  </a:lnTo>
                  <a:lnTo>
                    <a:pt x="245" y="327"/>
                  </a:lnTo>
                  <a:lnTo>
                    <a:pt x="260" y="312"/>
                  </a:lnTo>
                  <a:lnTo>
                    <a:pt x="270" y="308"/>
                  </a:lnTo>
                  <a:lnTo>
                    <a:pt x="275" y="305"/>
                  </a:lnTo>
                  <a:lnTo>
                    <a:pt x="276" y="302"/>
                  </a:lnTo>
                  <a:lnTo>
                    <a:pt x="274" y="288"/>
                  </a:lnTo>
                  <a:lnTo>
                    <a:pt x="270" y="273"/>
                  </a:lnTo>
                  <a:lnTo>
                    <a:pt x="268" y="262"/>
                  </a:lnTo>
                  <a:lnTo>
                    <a:pt x="268" y="236"/>
                  </a:lnTo>
                  <a:lnTo>
                    <a:pt x="263" y="221"/>
                  </a:lnTo>
                  <a:lnTo>
                    <a:pt x="263" y="205"/>
                  </a:lnTo>
                  <a:lnTo>
                    <a:pt x="264" y="203"/>
                  </a:lnTo>
                  <a:lnTo>
                    <a:pt x="270" y="195"/>
                  </a:lnTo>
                  <a:lnTo>
                    <a:pt x="270" y="186"/>
                  </a:lnTo>
                  <a:lnTo>
                    <a:pt x="268" y="176"/>
                  </a:lnTo>
                  <a:lnTo>
                    <a:pt x="268" y="168"/>
                  </a:lnTo>
                  <a:lnTo>
                    <a:pt x="269" y="161"/>
                  </a:lnTo>
                  <a:lnTo>
                    <a:pt x="317" y="139"/>
                  </a:lnTo>
                  <a:lnTo>
                    <a:pt x="335" y="132"/>
                  </a:lnTo>
                  <a:lnTo>
                    <a:pt x="344" y="85"/>
                  </a:lnTo>
                  <a:lnTo>
                    <a:pt x="344" y="73"/>
                  </a:lnTo>
                  <a:lnTo>
                    <a:pt x="339" y="68"/>
                  </a:lnTo>
                  <a:lnTo>
                    <a:pt x="339" y="65"/>
                  </a:lnTo>
                  <a:lnTo>
                    <a:pt x="338" y="65"/>
                  </a:lnTo>
                  <a:lnTo>
                    <a:pt x="338" y="63"/>
                  </a:lnTo>
                  <a:lnTo>
                    <a:pt x="340" y="62"/>
                  </a:lnTo>
                  <a:lnTo>
                    <a:pt x="345" y="58"/>
                  </a:lnTo>
                  <a:lnTo>
                    <a:pt x="351" y="48"/>
                  </a:lnTo>
                  <a:lnTo>
                    <a:pt x="353" y="44"/>
                  </a:lnTo>
                  <a:lnTo>
                    <a:pt x="359" y="36"/>
                  </a:lnTo>
                  <a:lnTo>
                    <a:pt x="367" y="27"/>
                  </a:lnTo>
                  <a:lnTo>
                    <a:pt x="378" y="19"/>
                  </a:lnTo>
                  <a:lnTo>
                    <a:pt x="392" y="1"/>
                  </a:lnTo>
                  <a:lnTo>
                    <a:pt x="396" y="0"/>
                  </a:lnTo>
                  <a:lnTo>
                    <a:pt x="399" y="0"/>
                  </a:lnTo>
                  <a:lnTo>
                    <a:pt x="404" y="6"/>
                  </a:lnTo>
                  <a:lnTo>
                    <a:pt x="413" y="19"/>
                  </a:lnTo>
                  <a:lnTo>
                    <a:pt x="439" y="19"/>
                  </a:lnTo>
                  <a:lnTo>
                    <a:pt x="447" y="21"/>
                  </a:lnTo>
                  <a:lnTo>
                    <a:pt x="452" y="21"/>
                  </a:lnTo>
                  <a:lnTo>
                    <a:pt x="473" y="26"/>
                  </a:lnTo>
                  <a:lnTo>
                    <a:pt x="477" y="30"/>
                  </a:lnTo>
                  <a:lnTo>
                    <a:pt x="480" y="36"/>
                  </a:lnTo>
                  <a:lnTo>
                    <a:pt x="483" y="37"/>
                  </a:lnTo>
                  <a:lnTo>
                    <a:pt x="484" y="41"/>
                  </a:lnTo>
                  <a:lnTo>
                    <a:pt x="495" y="52"/>
                  </a:lnTo>
                  <a:lnTo>
                    <a:pt x="498" y="52"/>
                  </a:lnTo>
                  <a:lnTo>
                    <a:pt x="499" y="46"/>
                  </a:lnTo>
                  <a:lnTo>
                    <a:pt x="504" y="35"/>
                  </a:lnTo>
                  <a:lnTo>
                    <a:pt x="507" y="16"/>
                  </a:lnTo>
                  <a:lnTo>
                    <a:pt x="509" y="12"/>
                  </a:lnTo>
                  <a:lnTo>
                    <a:pt x="517" y="12"/>
                  </a:lnTo>
                  <a:lnTo>
                    <a:pt x="536" y="15"/>
                  </a:lnTo>
                  <a:lnTo>
                    <a:pt x="553" y="15"/>
                  </a:lnTo>
                  <a:lnTo>
                    <a:pt x="561" y="16"/>
                  </a:lnTo>
                  <a:lnTo>
                    <a:pt x="564" y="17"/>
                  </a:lnTo>
                  <a:lnTo>
                    <a:pt x="571" y="22"/>
                  </a:lnTo>
                  <a:lnTo>
                    <a:pt x="577" y="27"/>
                  </a:lnTo>
                  <a:lnTo>
                    <a:pt x="585" y="31"/>
                  </a:lnTo>
                  <a:lnTo>
                    <a:pt x="601" y="36"/>
                  </a:lnTo>
                  <a:lnTo>
                    <a:pt x="607" y="41"/>
                  </a:lnTo>
                  <a:lnTo>
                    <a:pt x="618" y="62"/>
                  </a:lnTo>
                  <a:lnTo>
                    <a:pt x="631" y="75"/>
                  </a:lnTo>
                  <a:lnTo>
                    <a:pt x="634" y="80"/>
                  </a:lnTo>
                  <a:lnTo>
                    <a:pt x="659" y="98"/>
                  </a:lnTo>
                  <a:lnTo>
                    <a:pt x="671" y="105"/>
                  </a:lnTo>
                  <a:lnTo>
                    <a:pt x="674" y="108"/>
                  </a:lnTo>
                  <a:lnTo>
                    <a:pt x="686" y="127"/>
                  </a:lnTo>
                  <a:lnTo>
                    <a:pt x="687" y="128"/>
                  </a:lnTo>
                  <a:lnTo>
                    <a:pt x="692" y="132"/>
                  </a:lnTo>
                  <a:lnTo>
                    <a:pt x="703" y="135"/>
                  </a:lnTo>
                  <a:lnTo>
                    <a:pt x="711" y="136"/>
                  </a:lnTo>
                  <a:lnTo>
                    <a:pt x="740" y="139"/>
                  </a:lnTo>
                  <a:lnTo>
                    <a:pt x="752" y="143"/>
                  </a:lnTo>
                  <a:lnTo>
                    <a:pt x="758" y="145"/>
                  </a:lnTo>
                  <a:lnTo>
                    <a:pt x="784" y="163"/>
                  </a:lnTo>
                  <a:lnTo>
                    <a:pt x="799" y="171"/>
                  </a:lnTo>
                  <a:lnTo>
                    <a:pt x="815" y="179"/>
                  </a:lnTo>
                  <a:lnTo>
                    <a:pt x="823" y="191"/>
                  </a:lnTo>
                  <a:lnTo>
                    <a:pt x="838" y="194"/>
                  </a:lnTo>
                  <a:lnTo>
                    <a:pt x="845" y="200"/>
                  </a:lnTo>
                  <a:lnTo>
                    <a:pt x="850" y="209"/>
                  </a:lnTo>
                  <a:lnTo>
                    <a:pt x="854" y="210"/>
                  </a:lnTo>
                  <a:lnTo>
                    <a:pt x="856" y="214"/>
                  </a:lnTo>
                  <a:lnTo>
                    <a:pt x="858" y="224"/>
                  </a:lnTo>
                  <a:lnTo>
                    <a:pt x="858" y="234"/>
                  </a:lnTo>
                  <a:lnTo>
                    <a:pt x="849" y="247"/>
                  </a:lnTo>
                  <a:lnTo>
                    <a:pt x="834" y="269"/>
                  </a:lnTo>
                  <a:lnTo>
                    <a:pt x="823" y="294"/>
                  </a:lnTo>
                  <a:lnTo>
                    <a:pt x="821" y="302"/>
                  </a:lnTo>
                  <a:lnTo>
                    <a:pt x="819" y="311"/>
                  </a:lnTo>
                  <a:lnTo>
                    <a:pt x="819" y="317"/>
                  </a:lnTo>
                  <a:lnTo>
                    <a:pt x="821" y="321"/>
                  </a:lnTo>
                  <a:lnTo>
                    <a:pt x="843" y="321"/>
                  </a:lnTo>
                  <a:lnTo>
                    <a:pt x="875" y="326"/>
                  </a:lnTo>
                  <a:lnTo>
                    <a:pt x="881" y="328"/>
                  </a:lnTo>
                  <a:lnTo>
                    <a:pt x="898" y="339"/>
                  </a:lnTo>
                  <a:lnTo>
                    <a:pt x="908" y="342"/>
                  </a:lnTo>
                  <a:lnTo>
                    <a:pt x="918" y="340"/>
                  </a:lnTo>
                  <a:lnTo>
                    <a:pt x="923" y="343"/>
                  </a:lnTo>
                  <a:lnTo>
                    <a:pt x="930" y="343"/>
                  </a:lnTo>
                  <a:lnTo>
                    <a:pt x="937" y="340"/>
                  </a:lnTo>
                  <a:lnTo>
                    <a:pt x="941" y="335"/>
                  </a:lnTo>
                  <a:lnTo>
                    <a:pt x="948" y="332"/>
                  </a:lnTo>
                  <a:lnTo>
                    <a:pt x="963" y="333"/>
                  </a:lnTo>
                  <a:lnTo>
                    <a:pt x="972" y="332"/>
                  </a:lnTo>
                  <a:lnTo>
                    <a:pt x="973" y="331"/>
                  </a:lnTo>
                  <a:lnTo>
                    <a:pt x="975" y="327"/>
                  </a:lnTo>
                  <a:lnTo>
                    <a:pt x="990" y="315"/>
                  </a:lnTo>
                  <a:lnTo>
                    <a:pt x="994" y="313"/>
                  </a:lnTo>
                  <a:lnTo>
                    <a:pt x="996" y="310"/>
                  </a:lnTo>
                  <a:lnTo>
                    <a:pt x="1010" y="299"/>
                  </a:lnTo>
                  <a:lnTo>
                    <a:pt x="1018" y="290"/>
                  </a:lnTo>
                  <a:lnTo>
                    <a:pt x="1025" y="280"/>
                  </a:lnTo>
                  <a:lnTo>
                    <a:pt x="1028" y="272"/>
                  </a:lnTo>
                  <a:lnTo>
                    <a:pt x="1031" y="256"/>
                  </a:lnTo>
                  <a:lnTo>
                    <a:pt x="1034" y="225"/>
                  </a:lnTo>
                  <a:lnTo>
                    <a:pt x="1043" y="225"/>
                  </a:lnTo>
                  <a:lnTo>
                    <a:pt x="1047" y="224"/>
                  </a:lnTo>
                  <a:lnTo>
                    <a:pt x="1061" y="224"/>
                  </a:lnTo>
                  <a:lnTo>
                    <a:pt x="1068" y="231"/>
                  </a:lnTo>
                  <a:lnTo>
                    <a:pt x="1080" y="270"/>
                  </a:lnTo>
                  <a:lnTo>
                    <a:pt x="1080" y="302"/>
                  </a:lnTo>
                  <a:lnTo>
                    <a:pt x="1079" y="313"/>
                  </a:lnTo>
                  <a:lnTo>
                    <a:pt x="1076" y="317"/>
                  </a:lnTo>
                  <a:lnTo>
                    <a:pt x="1074" y="321"/>
                  </a:lnTo>
                  <a:lnTo>
                    <a:pt x="1050" y="337"/>
                  </a:lnTo>
                  <a:lnTo>
                    <a:pt x="1043" y="339"/>
                  </a:lnTo>
                  <a:lnTo>
                    <a:pt x="1031" y="340"/>
                  </a:lnTo>
                  <a:lnTo>
                    <a:pt x="1023" y="344"/>
                  </a:lnTo>
                  <a:lnTo>
                    <a:pt x="1014" y="356"/>
                  </a:lnTo>
                  <a:lnTo>
                    <a:pt x="1005" y="366"/>
                  </a:lnTo>
                  <a:lnTo>
                    <a:pt x="961" y="404"/>
                  </a:lnTo>
                  <a:lnTo>
                    <a:pt x="959" y="408"/>
                  </a:lnTo>
                  <a:lnTo>
                    <a:pt x="955" y="415"/>
                  </a:lnTo>
                  <a:lnTo>
                    <a:pt x="935" y="440"/>
                  </a:lnTo>
                  <a:lnTo>
                    <a:pt x="932" y="446"/>
                  </a:lnTo>
                  <a:lnTo>
                    <a:pt x="914" y="467"/>
                  </a:lnTo>
                  <a:lnTo>
                    <a:pt x="899" y="479"/>
                  </a:lnTo>
                  <a:lnTo>
                    <a:pt x="892" y="488"/>
                  </a:lnTo>
                  <a:lnTo>
                    <a:pt x="883" y="494"/>
                  </a:lnTo>
                  <a:lnTo>
                    <a:pt x="881" y="499"/>
                  </a:lnTo>
                  <a:lnTo>
                    <a:pt x="872" y="509"/>
                  </a:lnTo>
                  <a:lnTo>
                    <a:pt x="862" y="514"/>
                  </a:lnTo>
                  <a:lnTo>
                    <a:pt x="861" y="520"/>
                  </a:lnTo>
                  <a:lnTo>
                    <a:pt x="851" y="528"/>
                  </a:lnTo>
                  <a:lnTo>
                    <a:pt x="850" y="531"/>
                  </a:lnTo>
                  <a:lnTo>
                    <a:pt x="853" y="554"/>
                  </a:lnTo>
                  <a:lnTo>
                    <a:pt x="848" y="576"/>
                  </a:lnTo>
                  <a:lnTo>
                    <a:pt x="848" y="591"/>
                  </a:lnTo>
                  <a:lnTo>
                    <a:pt x="846" y="601"/>
                  </a:lnTo>
                  <a:lnTo>
                    <a:pt x="838" y="625"/>
                  </a:lnTo>
                  <a:lnTo>
                    <a:pt x="838" y="676"/>
                  </a:lnTo>
                  <a:lnTo>
                    <a:pt x="835" y="686"/>
                  </a:lnTo>
                  <a:lnTo>
                    <a:pt x="834" y="692"/>
                  </a:lnTo>
                  <a:lnTo>
                    <a:pt x="826" y="705"/>
                  </a:lnTo>
                  <a:lnTo>
                    <a:pt x="823" y="714"/>
                  </a:lnTo>
                  <a:lnTo>
                    <a:pt x="818" y="740"/>
                  </a:lnTo>
                  <a:lnTo>
                    <a:pt x="817" y="756"/>
                  </a:lnTo>
                  <a:lnTo>
                    <a:pt x="818" y="765"/>
                  </a:lnTo>
                  <a:lnTo>
                    <a:pt x="817" y="774"/>
                  </a:lnTo>
                  <a:lnTo>
                    <a:pt x="813" y="776"/>
                  </a:lnTo>
                  <a:lnTo>
                    <a:pt x="822" y="796"/>
                  </a:lnTo>
                  <a:lnTo>
                    <a:pt x="846" y="810"/>
                  </a:lnTo>
                  <a:lnTo>
                    <a:pt x="856" y="817"/>
                  </a:lnTo>
                  <a:lnTo>
                    <a:pt x="869" y="828"/>
                  </a:lnTo>
                  <a:lnTo>
                    <a:pt x="885" y="845"/>
                  </a:lnTo>
                  <a:lnTo>
                    <a:pt x="886" y="855"/>
                  </a:lnTo>
                  <a:lnTo>
                    <a:pt x="875" y="880"/>
                  </a:lnTo>
                  <a:lnTo>
                    <a:pt x="878" y="892"/>
                  </a:lnTo>
                  <a:lnTo>
                    <a:pt x="889" y="907"/>
                  </a:lnTo>
                  <a:lnTo>
                    <a:pt x="903" y="913"/>
                  </a:lnTo>
                  <a:lnTo>
                    <a:pt x="913" y="912"/>
                  </a:lnTo>
                  <a:lnTo>
                    <a:pt x="914" y="921"/>
                  </a:lnTo>
                  <a:lnTo>
                    <a:pt x="914" y="950"/>
                  </a:lnTo>
                  <a:lnTo>
                    <a:pt x="908" y="963"/>
                  </a:lnTo>
                  <a:lnTo>
                    <a:pt x="889" y="991"/>
                  </a:lnTo>
                  <a:lnTo>
                    <a:pt x="877" y="1004"/>
                  </a:lnTo>
                  <a:lnTo>
                    <a:pt x="870" y="1015"/>
                  </a:lnTo>
                  <a:lnTo>
                    <a:pt x="865" y="1039"/>
                  </a:lnTo>
                  <a:lnTo>
                    <a:pt x="854" y="1049"/>
                  </a:lnTo>
                  <a:lnTo>
                    <a:pt x="840" y="1056"/>
                  </a:lnTo>
                  <a:lnTo>
                    <a:pt x="815" y="1065"/>
                  </a:lnTo>
                  <a:lnTo>
                    <a:pt x="805" y="1065"/>
                  </a:lnTo>
                  <a:lnTo>
                    <a:pt x="790" y="1072"/>
                  </a:lnTo>
                  <a:lnTo>
                    <a:pt x="765" y="1080"/>
                  </a:lnTo>
                  <a:lnTo>
                    <a:pt x="753" y="1082"/>
                  </a:lnTo>
                  <a:lnTo>
                    <a:pt x="733" y="1083"/>
                  </a:lnTo>
                  <a:lnTo>
                    <a:pt x="711" y="1091"/>
                  </a:lnTo>
                  <a:lnTo>
                    <a:pt x="677" y="1096"/>
                  </a:lnTo>
                  <a:lnTo>
                    <a:pt x="650" y="1096"/>
                  </a:lnTo>
                  <a:lnTo>
                    <a:pt x="620" y="1091"/>
                  </a:lnTo>
                  <a:lnTo>
                    <a:pt x="607" y="1079"/>
                  </a:lnTo>
                  <a:lnTo>
                    <a:pt x="604" y="1088"/>
                  </a:lnTo>
                  <a:lnTo>
                    <a:pt x="607" y="1113"/>
                  </a:lnTo>
                  <a:lnTo>
                    <a:pt x="616" y="1122"/>
                  </a:lnTo>
                  <a:lnTo>
                    <a:pt x="619" y="1130"/>
                  </a:lnTo>
                  <a:lnTo>
                    <a:pt x="617" y="1147"/>
                  </a:lnTo>
                  <a:lnTo>
                    <a:pt x="614" y="1155"/>
                  </a:lnTo>
                  <a:lnTo>
                    <a:pt x="611" y="1157"/>
                  </a:lnTo>
                  <a:lnTo>
                    <a:pt x="609" y="1156"/>
                  </a:lnTo>
                  <a:lnTo>
                    <a:pt x="604" y="1169"/>
                  </a:lnTo>
                  <a:lnTo>
                    <a:pt x="602" y="1184"/>
                  </a:lnTo>
                  <a:lnTo>
                    <a:pt x="607" y="1214"/>
                  </a:lnTo>
                  <a:lnTo>
                    <a:pt x="607" y="1221"/>
                  </a:lnTo>
                  <a:lnTo>
                    <a:pt x="603" y="1230"/>
                  </a:lnTo>
                  <a:lnTo>
                    <a:pt x="597" y="1237"/>
                  </a:lnTo>
                  <a:lnTo>
                    <a:pt x="580" y="1241"/>
                  </a:lnTo>
                  <a:lnTo>
                    <a:pt x="564" y="1252"/>
                  </a:lnTo>
                  <a:lnTo>
                    <a:pt x="526" y="1251"/>
                  </a:lnTo>
                  <a:lnTo>
                    <a:pt x="517" y="1247"/>
                  </a:lnTo>
                  <a:lnTo>
                    <a:pt x="507" y="1241"/>
                  </a:lnTo>
                  <a:lnTo>
                    <a:pt x="487" y="1232"/>
                  </a:lnTo>
                  <a:lnTo>
                    <a:pt x="472" y="1227"/>
                  </a:lnTo>
                  <a:lnTo>
                    <a:pt x="462" y="1216"/>
                  </a:lnTo>
                  <a:lnTo>
                    <a:pt x="451" y="1230"/>
                  </a:lnTo>
                  <a:lnTo>
                    <a:pt x="451" y="1251"/>
                  </a:lnTo>
                  <a:lnTo>
                    <a:pt x="457" y="1270"/>
                  </a:lnTo>
                  <a:lnTo>
                    <a:pt x="458" y="1302"/>
                  </a:lnTo>
                  <a:lnTo>
                    <a:pt x="459" y="1317"/>
                  </a:lnTo>
                  <a:lnTo>
                    <a:pt x="473" y="1329"/>
                  </a:lnTo>
                  <a:lnTo>
                    <a:pt x="487" y="1333"/>
                  </a:lnTo>
                  <a:lnTo>
                    <a:pt x="482" y="1340"/>
                  </a:lnTo>
                  <a:lnTo>
                    <a:pt x="489" y="1345"/>
                  </a:lnTo>
                  <a:lnTo>
                    <a:pt x="509" y="1340"/>
                  </a:lnTo>
                  <a:lnTo>
                    <a:pt x="505" y="1332"/>
                  </a:lnTo>
                  <a:lnTo>
                    <a:pt x="499" y="1328"/>
                  </a:lnTo>
                  <a:lnTo>
                    <a:pt x="515" y="1325"/>
                  </a:lnTo>
                  <a:lnTo>
                    <a:pt x="527" y="1317"/>
                  </a:lnTo>
                  <a:lnTo>
                    <a:pt x="534" y="1329"/>
                  </a:lnTo>
                  <a:lnTo>
                    <a:pt x="538" y="1355"/>
                  </a:lnTo>
                  <a:lnTo>
                    <a:pt x="536" y="1367"/>
                  </a:lnTo>
                  <a:lnTo>
                    <a:pt x="528" y="1372"/>
                  </a:lnTo>
                  <a:lnTo>
                    <a:pt x="518" y="1376"/>
                  </a:lnTo>
                  <a:lnTo>
                    <a:pt x="509" y="1376"/>
                  </a:lnTo>
                  <a:lnTo>
                    <a:pt x="501" y="1372"/>
                  </a:lnTo>
                  <a:lnTo>
                    <a:pt x="500" y="1360"/>
                  </a:lnTo>
                  <a:lnTo>
                    <a:pt x="495" y="1354"/>
                  </a:lnTo>
                  <a:lnTo>
                    <a:pt x="484" y="1351"/>
                  </a:lnTo>
                  <a:lnTo>
                    <a:pt x="475" y="1354"/>
                  </a:lnTo>
                  <a:lnTo>
                    <a:pt x="469" y="1360"/>
                  </a:lnTo>
                  <a:lnTo>
                    <a:pt x="463" y="1361"/>
                  </a:lnTo>
                  <a:lnTo>
                    <a:pt x="458" y="1366"/>
                  </a:lnTo>
                  <a:lnTo>
                    <a:pt x="458" y="1372"/>
                  </a:lnTo>
                  <a:lnTo>
                    <a:pt x="475" y="1381"/>
                  </a:lnTo>
                  <a:lnTo>
                    <a:pt x="487" y="1382"/>
                  </a:lnTo>
                  <a:lnTo>
                    <a:pt x="494" y="1384"/>
                  </a:lnTo>
                  <a:lnTo>
                    <a:pt x="500" y="1387"/>
                  </a:lnTo>
                  <a:lnTo>
                    <a:pt x="499" y="1389"/>
                  </a:lnTo>
                  <a:lnTo>
                    <a:pt x="466" y="1407"/>
                  </a:lnTo>
                  <a:lnTo>
                    <a:pt x="461" y="1414"/>
                  </a:lnTo>
                  <a:lnTo>
                    <a:pt x="457" y="1423"/>
                  </a:lnTo>
                  <a:lnTo>
                    <a:pt x="448" y="1432"/>
                  </a:lnTo>
                  <a:lnTo>
                    <a:pt x="446" y="1445"/>
                  </a:lnTo>
                  <a:lnTo>
                    <a:pt x="450" y="1461"/>
                  </a:lnTo>
                  <a:lnTo>
                    <a:pt x="448" y="1474"/>
                  </a:lnTo>
                  <a:lnTo>
                    <a:pt x="448" y="1490"/>
                  </a:lnTo>
                  <a:lnTo>
                    <a:pt x="445" y="1501"/>
                  </a:lnTo>
                  <a:lnTo>
                    <a:pt x="440" y="1506"/>
                  </a:lnTo>
                  <a:lnTo>
                    <a:pt x="432" y="1508"/>
                  </a:lnTo>
                  <a:lnTo>
                    <a:pt x="426" y="1520"/>
                  </a:lnTo>
                  <a:lnTo>
                    <a:pt x="431" y="1533"/>
                  </a:lnTo>
                  <a:lnTo>
                    <a:pt x="432" y="1538"/>
                  </a:lnTo>
                  <a:lnTo>
                    <a:pt x="429" y="1544"/>
                  </a:lnTo>
                  <a:lnTo>
                    <a:pt x="396" y="1542"/>
                  </a:lnTo>
                  <a:lnTo>
                    <a:pt x="386" y="1547"/>
                  </a:lnTo>
                  <a:lnTo>
                    <a:pt x="378" y="1556"/>
                  </a:lnTo>
                  <a:lnTo>
                    <a:pt x="369" y="1556"/>
                  </a:lnTo>
                  <a:lnTo>
                    <a:pt x="359" y="1561"/>
                  </a:lnTo>
                  <a:lnTo>
                    <a:pt x="342" y="1580"/>
                  </a:lnTo>
                  <a:lnTo>
                    <a:pt x="335" y="1588"/>
                  </a:lnTo>
                  <a:lnTo>
                    <a:pt x="333" y="1597"/>
                  </a:lnTo>
                  <a:lnTo>
                    <a:pt x="322" y="1615"/>
                  </a:lnTo>
                  <a:lnTo>
                    <a:pt x="318" y="1633"/>
                  </a:lnTo>
                  <a:lnTo>
                    <a:pt x="321" y="1640"/>
                  </a:lnTo>
                  <a:lnTo>
                    <a:pt x="327" y="1653"/>
                  </a:lnTo>
                  <a:lnTo>
                    <a:pt x="333" y="1664"/>
                  </a:lnTo>
                  <a:lnTo>
                    <a:pt x="343" y="1672"/>
                  </a:lnTo>
                  <a:lnTo>
                    <a:pt x="365" y="1696"/>
                  </a:lnTo>
                  <a:lnTo>
                    <a:pt x="389" y="1706"/>
                  </a:lnTo>
                  <a:lnTo>
                    <a:pt x="402" y="1707"/>
                  </a:lnTo>
                  <a:lnTo>
                    <a:pt x="414" y="1705"/>
                  </a:lnTo>
                  <a:lnTo>
                    <a:pt x="421" y="1712"/>
                  </a:lnTo>
                  <a:lnTo>
                    <a:pt x="424" y="1723"/>
                  </a:lnTo>
                  <a:lnTo>
                    <a:pt x="424" y="1739"/>
                  </a:lnTo>
                  <a:lnTo>
                    <a:pt x="417" y="1752"/>
                  </a:lnTo>
                  <a:lnTo>
                    <a:pt x="413" y="1754"/>
                  </a:lnTo>
                  <a:lnTo>
                    <a:pt x="417" y="1766"/>
                  </a:lnTo>
                  <a:lnTo>
                    <a:pt x="418" y="1776"/>
                  </a:lnTo>
                  <a:lnTo>
                    <a:pt x="410" y="1780"/>
                  </a:lnTo>
                  <a:lnTo>
                    <a:pt x="409" y="1791"/>
                  </a:lnTo>
                  <a:lnTo>
                    <a:pt x="402" y="1791"/>
                  </a:lnTo>
                  <a:lnTo>
                    <a:pt x="393" y="1796"/>
                  </a:lnTo>
                  <a:lnTo>
                    <a:pt x="376" y="1813"/>
                  </a:lnTo>
                  <a:lnTo>
                    <a:pt x="358" y="1829"/>
                  </a:lnTo>
                  <a:lnTo>
                    <a:pt x="350" y="1833"/>
                  </a:lnTo>
                  <a:lnTo>
                    <a:pt x="335" y="1849"/>
                  </a:lnTo>
                  <a:lnTo>
                    <a:pt x="321" y="1862"/>
                  </a:lnTo>
                  <a:lnTo>
                    <a:pt x="312" y="1882"/>
                  </a:lnTo>
                  <a:lnTo>
                    <a:pt x="310" y="1894"/>
                  </a:lnTo>
                  <a:lnTo>
                    <a:pt x="318" y="1887"/>
                  </a:lnTo>
                  <a:lnTo>
                    <a:pt x="310" y="1924"/>
                  </a:lnTo>
                  <a:lnTo>
                    <a:pt x="305" y="1940"/>
                  </a:lnTo>
                  <a:lnTo>
                    <a:pt x="296" y="1948"/>
                  </a:lnTo>
                  <a:lnTo>
                    <a:pt x="286" y="1953"/>
                  </a:lnTo>
                  <a:lnTo>
                    <a:pt x="276" y="1953"/>
                  </a:lnTo>
                  <a:lnTo>
                    <a:pt x="269" y="1946"/>
                  </a:lnTo>
                  <a:lnTo>
                    <a:pt x="258" y="1925"/>
                  </a:lnTo>
                  <a:lnTo>
                    <a:pt x="260" y="1945"/>
                  </a:lnTo>
                  <a:lnTo>
                    <a:pt x="268" y="1948"/>
                  </a:lnTo>
                  <a:lnTo>
                    <a:pt x="270" y="1954"/>
                  </a:lnTo>
                  <a:lnTo>
                    <a:pt x="270" y="1959"/>
                  </a:lnTo>
                  <a:lnTo>
                    <a:pt x="248" y="1974"/>
                  </a:lnTo>
                  <a:lnTo>
                    <a:pt x="238" y="1983"/>
                  </a:lnTo>
                  <a:lnTo>
                    <a:pt x="226" y="2026"/>
                  </a:lnTo>
                  <a:lnTo>
                    <a:pt x="219" y="2037"/>
                  </a:lnTo>
                  <a:lnTo>
                    <a:pt x="225" y="2037"/>
                  </a:lnTo>
                  <a:lnTo>
                    <a:pt x="230" y="2033"/>
                  </a:lnTo>
                  <a:lnTo>
                    <a:pt x="237" y="2058"/>
                  </a:lnTo>
                  <a:lnTo>
                    <a:pt x="241" y="2074"/>
                  </a:lnTo>
                  <a:lnTo>
                    <a:pt x="237" y="2081"/>
                  </a:lnTo>
                  <a:lnTo>
                    <a:pt x="225" y="2080"/>
                  </a:lnTo>
                  <a:lnTo>
                    <a:pt x="220" y="2082"/>
                  </a:lnTo>
                  <a:lnTo>
                    <a:pt x="229" y="2089"/>
                  </a:lnTo>
                  <a:lnTo>
                    <a:pt x="233" y="2088"/>
                  </a:lnTo>
                  <a:lnTo>
                    <a:pt x="240" y="2089"/>
                  </a:lnTo>
                  <a:lnTo>
                    <a:pt x="256" y="2120"/>
                  </a:lnTo>
                  <a:lnTo>
                    <a:pt x="275" y="2145"/>
                  </a:lnTo>
                  <a:lnTo>
                    <a:pt x="275" y="2146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Freeform 257">
              <a:extLst>
                <a:ext uri="{FF2B5EF4-FFF2-40B4-BE49-F238E27FC236}">
                  <a16:creationId xmlns:a16="http://schemas.microsoft.com/office/drawing/2014/main" id="{F5B589B4-765B-430A-9F40-DD6583394ED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63" y="3165"/>
              <a:ext cx="38" cy="45"/>
            </a:xfrm>
            <a:custGeom>
              <a:avLst/>
              <a:gdLst/>
              <a:ahLst/>
              <a:cxnLst>
                <a:cxn ang="0">
                  <a:pos x="4" y="208"/>
                </a:cxn>
                <a:cxn ang="0">
                  <a:pos x="4" y="196"/>
                </a:cxn>
                <a:cxn ang="0">
                  <a:pos x="3" y="191"/>
                </a:cxn>
                <a:cxn ang="0">
                  <a:pos x="0" y="0"/>
                </a:cxn>
                <a:cxn ang="0">
                  <a:pos x="6" y="5"/>
                </a:cxn>
                <a:cxn ang="0">
                  <a:pos x="11" y="14"/>
                </a:cxn>
                <a:cxn ang="0">
                  <a:pos x="29" y="43"/>
                </a:cxn>
                <a:cxn ang="0">
                  <a:pos x="29" y="48"/>
                </a:cxn>
                <a:cxn ang="0">
                  <a:pos x="25" y="42"/>
                </a:cxn>
                <a:cxn ang="0">
                  <a:pos x="17" y="40"/>
                </a:cxn>
                <a:cxn ang="0">
                  <a:pos x="11" y="42"/>
                </a:cxn>
                <a:cxn ang="0">
                  <a:pos x="10" y="50"/>
                </a:cxn>
                <a:cxn ang="0">
                  <a:pos x="14" y="58"/>
                </a:cxn>
                <a:cxn ang="0">
                  <a:pos x="20" y="61"/>
                </a:cxn>
                <a:cxn ang="0">
                  <a:pos x="26" y="67"/>
                </a:cxn>
                <a:cxn ang="0">
                  <a:pos x="31" y="74"/>
                </a:cxn>
                <a:cxn ang="0">
                  <a:pos x="37" y="94"/>
                </a:cxn>
                <a:cxn ang="0">
                  <a:pos x="42" y="99"/>
                </a:cxn>
                <a:cxn ang="0">
                  <a:pos x="59" y="111"/>
                </a:cxn>
                <a:cxn ang="0">
                  <a:pos x="74" y="129"/>
                </a:cxn>
                <a:cxn ang="0">
                  <a:pos x="81" y="132"/>
                </a:cxn>
                <a:cxn ang="0">
                  <a:pos x="86" y="136"/>
                </a:cxn>
                <a:cxn ang="0">
                  <a:pos x="94" y="138"/>
                </a:cxn>
                <a:cxn ang="0">
                  <a:pos x="97" y="144"/>
                </a:cxn>
                <a:cxn ang="0">
                  <a:pos x="108" y="148"/>
                </a:cxn>
                <a:cxn ang="0">
                  <a:pos x="119" y="161"/>
                </a:cxn>
                <a:cxn ang="0">
                  <a:pos x="142" y="179"/>
                </a:cxn>
                <a:cxn ang="0">
                  <a:pos x="156" y="187"/>
                </a:cxn>
                <a:cxn ang="0">
                  <a:pos x="182" y="190"/>
                </a:cxn>
                <a:cxn ang="0">
                  <a:pos x="192" y="187"/>
                </a:cxn>
                <a:cxn ang="0">
                  <a:pos x="193" y="193"/>
                </a:cxn>
                <a:cxn ang="0">
                  <a:pos x="191" y="206"/>
                </a:cxn>
                <a:cxn ang="0">
                  <a:pos x="187" y="210"/>
                </a:cxn>
                <a:cxn ang="0">
                  <a:pos x="175" y="215"/>
                </a:cxn>
                <a:cxn ang="0">
                  <a:pos x="155" y="212"/>
                </a:cxn>
                <a:cxn ang="0">
                  <a:pos x="129" y="220"/>
                </a:cxn>
                <a:cxn ang="0">
                  <a:pos x="127" y="224"/>
                </a:cxn>
                <a:cxn ang="0">
                  <a:pos x="118" y="222"/>
                </a:cxn>
                <a:cxn ang="0">
                  <a:pos x="102" y="212"/>
                </a:cxn>
                <a:cxn ang="0">
                  <a:pos x="74" y="206"/>
                </a:cxn>
                <a:cxn ang="0">
                  <a:pos x="48" y="206"/>
                </a:cxn>
                <a:cxn ang="0">
                  <a:pos x="40" y="202"/>
                </a:cxn>
                <a:cxn ang="0">
                  <a:pos x="33" y="201"/>
                </a:cxn>
                <a:cxn ang="0">
                  <a:pos x="25" y="199"/>
                </a:cxn>
                <a:cxn ang="0">
                  <a:pos x="9" y="208"/>
                </a:cxn>
                <a:cxn ang="0">
                  <a:pos x="4" y="208"/>
                </a:cxn>
              </a:cxnLst>
              <a:rect l="0" t="0" r="r" b="b"/>
              <a:pathLst>
                <a:path w="193" h="224">
                  <a:moveTo>
                    <a:pt x="4" y="208"/>
                  </a:moveTo>
                  <a:lnTo>
                    <a:pt x="4" y="196"/>
                  </a:lnTo>
                  <a:lnTo>
                    <a:pt x="3" y="191"/>
                  </a:lnTo>
                  <a:lnTo>
                    <a:pt x="0" y="0"/>
                  </a:lnTo>
                  <a:lnTo>
                    <a:pt x="6" y="5"/>
                  </a:lnTo>
                  <a:lnTo>
                    <a:pt x="11" y="14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5" y="42"/>
                  </a:lnTo>
                  <a:lnTo>
                    <a:pt x="17" y="40"/>
                  </a:lnTo>
                  <a:lnTo>
                    <a:pt x="11" y="42"/>
                  </a:lnTo>
                  <a:lnTo>
                    <a:pt x="10" y="50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6" y="67"/>
                  </a:lnTo>
                  <a:lnTo>
                    <a:pt x="31" y="74"/>
                  </a:lnTo>
                  <a:lnTo>
                    <a:pt x="37" y="94"/>
                  </a:lnTo>
                  <a:lnTo>
                    <a:pt x="42" y="99"/>
                  </a:lnTo>
                  <a:lnTo>
                    <a:pt x="59" y="111"/>
                  </a:lnTo>
                  <a:lnTo>
                    <a:pt x="74" y="129"/>
                  </a:lnTo>
                  <a:lnTo>
                    <a:pt x="81" y="132"/>
                  </a:lnTo>
                  <a:lnTo>
                    <a:pt x="86" y="136"/>
                  </a:lnTo>
                  <a:lnTo>
                    <a:pt x="94" y="138"/>
                  </a:lnTo>
                  <a:lnTo>
                    <a:pt x="97" y="144"/>
                  </a:lnTo>
                  <a:lnTo>
                    <a:pt x="108" y="148"/>
                  </a:lnTo>
                  <a:lnTo>
                    <a:pt x="119" y="161"/>
                  </a:lnTo>
                  <a:lnTo>
                    <a:pt x="142" y="179"/>
                  </a:lnTo>
                  <a:lnTo>
                    <a:pt x="156" y="187"/>
                  </a:lnTo>
                  <a:lnTo>
                    <a:pt x="182" y="190"/>
                  </a:lnTo>
                  <a:lnTo>
                    <a:pt x="192" y="187"/>
                  </a:lnTo>
                  <a:lnTo>
                    <a:pt x="193" y="193"/>
                  </a:lnTo>
                  <a:lnTo>
                    <a:pt x="191" y="206"/>
                  </a:lnTo>
                  <a:lnTo>
                    <a:pt x="187" y="210"/>
                  </a:lnTo>
                  <a:lnTo>
                    <a:pt x="175" y="215"/>
                  </a:lnTo>
                  <a:lnTo>
                    <a:pt x="155" y="212"/>
                  </a:lnTo>
                  <a:lnTo>
                    <a:pt x="129" y="220"/>
                  </a:lnTo>
                  <a:lnTo>
                    <a:pt x="127" y="224"/>
                  </a:lnTo>
                  <a:lnTo>
                    <a:pt x="118" y="222"/>
                  </a:lnTo>
                  <a:lnTo>
                    <a:pt x="102" y="212"/>
                  </a:lnTo>
                  <a:lnTo>
                    <a:pt x="74" y="206"/>
                  </a:lnTo>
                  <a:lnTo>
                    <a:pt x="48" y="206"/>
                  </a:lnTo>
                  <a:lnTo>
                    <a:pt x="40" y="202"/>
                  </a:lnTo>
                  <a:lnTo>
                    <a:pt x="33" y="201"/>
                  </a:lnTo>
                  <a:lnTo>
                    <a:pt x="25" y="199"/>
                  </a:lnTo>
                  <a:lnTo>
                    <a:pt x="9" y="208"/>
                  </a:lnTo>
                  <a:lnTo>
                    <a:pt x="4" y="208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Freeform 258">
              <a:extLst>
                <a:ext uri="{FF2B5EF4-FFF2-40B4-BE49-F238E27FC236}">
                  <a16:creationId xmlns:a16="http://schemas.microsoft.com/office/drawing/2014/main" id="{CBA1675E-16E8-42B5-BA83-B97B86CB0ED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9" y="2422"/>
              <a:ext cx="45" cy="45"/>
            </a:xfrm>
            <a:custGeom>
              <a:avLst/>
              <a:gdLst/>
              <a:ahLst/>
              <a:cxnLst>
                <a:cxn ang="0">
                  <a:pos x="197" y="195"/>
                </a:cxn>
                <a:cxn ang="0">
                  <a:pos x="172" y="187"/>
                </a:cxn>
                <a:cxn ang="0">
                  <a:pos x="146" y="193"/>
                </a:cxn>
                <a:cxn ang="0">
                  <a:pos x="129" y="190"/>
                </a:cxn>
                <a:cxn ang="0">
                  <a:pos x="124" y="217"/>
                </a:cxn>
                <a:cxn ang="0">
                  <a:pos x="103" y="221"/>
                </a:cxn>
                <a:cxn ang="0">
                  <a:pos x="91" y="214"/>
                </a:cxn>
                <a:cxn ang="0">
                  <a:pos x="79" y="205"/>
                </a:cxn>
                <a:cxn ang="0">
                  <a:pos x="59" y="178"/>
                </a:cxn>
                <a:cxn ang="0">
                  <a:pos x="52" y="166"/>
                </a:cxn>
                <a:cxn ang="0">
                  <a:pos x="47" y="151"/>
                </a:cxn>
                <a:cxn ang="0">
                  <a:pos x="43" y="140"/>
                </a:cxn>
                <a:cxn ang="0">
                  <a:pos x="30" y="139"/>
                </a:cxn>
                <a:cxn ang="0">
                  <a:pos x="26" y="130"/>
                </a:cxn>
                <a:cxn ang="0">
                  <a:pos x="15" y="122"/>
                </a:cxn>
                <a:cxn ang="0">
                  <a:pos x="0" y="101"/>
                </a:cxn>
                <a:cxn ang="0">
                  <a:pos x="4" y="84"/>
                </a:cxn>
                <a:cxn ang="0">
                  <a:pos x="9" y="60"/>
                </a:cxn>
                <a:cxn ang="0">
                  <a:pos x="11" y="55"/>
                </a:cxn>
                <a:cxn ang="0">
                  <a:pos x="22" y="50"/>
                </a:cxn>
                <a:cxn ang="0">
                  <a:pos x="38" y="49"/>
                </a:cxn>
                <a:cxn ang="0">
                  <a:pos x="46" y="39"/>
                </a:cxn>
                <a:cxn ang="0">
                  <a:pos x="44" y="32"/>
                </a:cxn>
                <a:cxn ang="0">
                  <a:pos x="43" y="26"/>
                </a:cxn>
                <a:cxn ang="0">
                  <a:pos x="57" y="9"/>
                </a:cxn>
                <a:cxn ang="0">
                  <a:pos x="62" y="5"/>
                </a:cxn>
                <a:cxn ang="0">
                  <a:pos x="71" y="0"/>
                </a:cxn>
                <a:cxn ang="0">
                  <a:pos x="114" y="6"/>
                </a:cxn>
                <a:cxn ang="0">
                  <a:pos x="154" y="3"/>
                </a:cxn>
                <a:cxn ang="0">
                  <a:pos x="168" y="0"/>
                </a:cxn>
                <a:cxn ang="0">
                  <a:pos x="200" y="3"/>
                </a:cxn>
                <a:cxn ang="0">
                  <a:pos x="225" y="11"/>
                </a:cxn>
                <a:cxn ang="0">
                  <a:pos x="222" y="25"/>
                </a:cxn>
                <a:cxn ang="0">
                  <a:pos x="218" y="33"/>
                </a:cxn>
                <a:cxn ang="0">
                  <a:pos x="206" y="49"/>
                </a:cxn>
                <a:cxn ang="0">
                  <a:pos x="208" y="90"/>
                </a:cxn>
                <a:cxn ang="0">
                  <a:pos x="220" y="114"/>
                </a:cxn>
                <a:cxn ang="0">
                  <a:pos x="221" y="117"/>
                </a:cxn>
                <a:cxn ang="0">
                  <a:pos x="225" y="140"/>
                </a:cxn>
                <a:cxn ang="0">
                  <a:pos x="218" y="181"/>
                </a:cxn>
                <a:cxn ang="0">
                  <a:pos x="203" y="197"/>
                </a:cxn>
              </a:cxnLst>
              <a:rect l="0" t="0" r="r" b="b"/>
              <a:pathLst>
                <a:path w="226" h="221">
                  <a:moveTo>
                    <a:pt x="203" y="197"/>
                  </a:moveTo>
                  <a:lnTo>
                    <a:pt x="197" y="195"/>
                  </a:lnTo>
                  <a:lnTo>
                    <a:pt x="193" y="193"/>
                  </a:lnTo>
                  <a:lnTo>
                    <a:pt x="172" y="187"/>
                  </a:lnTo>
                  <a:lnTo>
                    <a:pt x="150" y="193"/>
                  </a:lnTo>
                  <a:lnTo>
                    <a:pt x="146" y="193"/>
                  </a:lnTo>
                  <a:lnTo>
                    <a:pt x="136" y="190"/>
                  </a:lnTo>
                  <a:lnTo>
                    <a:pt x="129" y="190"/>
                  </a:lnTo>
                  <a:lnTo>
                    <a:pt x="123" y="193"/>
                  </a:lnTo>
                  <a:lnTo>
                    <a:pt x="124" y="217"/>
                  </a:lnTo>
                  <a:lnTo>
                    <a:pt x="120" y="221"/>
                  </a:lnTo>
                  <a:lnTo>
                    <a:pt x="103" y="221"/>
                  </a:lnTo>
                  <a:lnTo>
                    <a:pt x="91" y="216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79" y="205"/>
                  </a:lnTo>
                  <a:lnTo>
                    <a:pt x="65" y="188"/>
                  </a:lnTo>
                  <a:lnTo>
                    <a:pt x="59" y="178"/>
                  </a:lnTo>
                  <a:lnTo>
                    <a:pt x="58" y="172"/>
                  </a:lnTo>
                  <a:lnTo>
                    <a:pt x="52" y="166"/>
                  </a:lnTo>
                  <a:lnTo>
                    <a:pt x="52" y="156"/>
                  </a:lnTo>
                  <a:lnTo>
                    <a:pt x="47" y="151"/>
                  </a:lnTo>
                  <a:lnTo>
                    <a:pt x="46" y="143"/>
                  </a:lnTo>
                  <a:lnTo>
                    <a:pt x="43" y="140"/>
                  </a:lnTo>
                  <a:lnTo>
                    <a:pt x="32" y="140"/>
                  </a:lnTo>
                  <a:lnTo>
                    <a:pt x="30" y="139"/>
                  </a:lnTo>
                  <a:lnTo>
                    <a:pt x="26" y="135"/>
                  </a:lnTo>
                  <a:lnTo>
                    <a:pt x="26" y="130"/>
                  </a:lnTo>
                  <a:lnTo>
                    <a:pt x="17" y="123"/>
                  </a:lnTo>
                  <a:lnTo>
                    <a:pt x="15" y="122"/>
                  </a:lnTo>
                  <a:lnTo>
                    <a:pt x="6" y="107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4" y="84"/>
                  </a:lnTo>
                  <a:lnTo>
                    <a:pt x="9" y="75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1" y="55"/>
                  </a:lnTo>
                  <a:lnTo>
                    <a:pt x="15" y="53"/>
                  </a:lnTo>
                  <a:lnTo>
                    <a:pt x="22" y="50"/>
                  </a:lnTo>
                  <a:lnTo>
                    <a:pt x="32" y="50"/>
                  </a:lnTo>
                  <a:lnTo>
                    <a:pt x="38" y="49"/>
                  </a:lnTo>
                  <a:lnTo>
                    <a:pt x="39" y="46"/>
                  </a:lnTo>
                  <a:lnTo>
                    <a:pt x="46" y="39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50" y="15"/>
                  </a:lnTo>
                  <a:lnTo>
                    <a:pt x="57" y="9"/>
                  </a:lnTo>
                  <a:lnTo>
                    <a:pt x="58" y="6"/>
                  </a:lnTo>
                  <a:lnTo>
                    <a:pt x="62" y="5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95" y="6"/>
                  </a:lnTo>
                  <a:lnTo>
                    <a:pt x="114" y="6"/>
                  </a:lnTo>
                  <a:lnTo>
                    <a:pt x="139" y="1"/>
                  </a:lnTo>
                  <a:lnTo>
                    <a:pt x="154" y="3"/>
                  </a:lnTo>
                  <a:lnTo>
                    <a:pt x="166" y="1"/>
                  </a:lnTo>
                  <a:lnTo>
                    <a:pt x="168" y="0"/>
                  </a:lnTo>
                  <a:lnTo>
                    <a:pt x="175" y="0"/>
                  </a:lnTo>
                  <a:lnTo>
                    <a:pt x="200" y="3"/>
                  </a:lnTo>
                  <a:lnTo>
                    <a:pt x="225" y="10"/>
                  </a:lnTo>
                  <a:lnTo>
                    <a:pt x="225" y="11"/>
                  </a:lnTo>
                  <a:lnTo>
                    <a:pt x="225" y="22"/>
                  </a:lnTo>
                  <a:lnTo>
                    <a:pt x="222" y="25"/>
                  </a:lnTo>
                  <a:lnTo>
                    <a:pt x="222" y="27"/>
                  </a:lnTo>
                  <a:lnTo>
                    <a:pt x="218" y="33"/>
                  </a:lnTo>
                  <a:lnTo>
                    <a:pt x="210" y="39"/>
                  </a:lnTo>
                  <a:lnTo>
                    <a:pt x="206" y="49"/>
                  </a:lnTo>
                  <a:lnTo>
                    <a:pt x="206" y="71"/>
                  </a:lnTo>
                  <a:lnTo>
                    <a:pt x="208" y="90"/>
                  </a:lnTo>
                  <a:lnTo>
                    <a:pt x="211" y="101"/>
                  </a:lnTo>
                  <a:lnTo>
                    <a:pt x="220" y="114"/>
                  </a:lnTo>
                  <a:lnTo>
                    <a:pt x="220" y="116"/>
                  </a:lnTo>
                  <a:lnTo>
                    <a:pt x="221" y="117"/>
                  </a:lnTo>
                  <a:lnTo>
                    <a:pt x="226" y="125"/>
                  </a:lnTo>
                  <a:lnTo>
                    <a:pt x="225" y="140"/>
                  </a:lnTo>
                  <a:lnTo>
                    <a:pt x="220" y="162"/>
                  </a:lnTo>
                  <a:lnTo>
                    <a:pt x="218" y="181"/>
                  </a:lnTo>
                  <a:lnTo>
                    <a:pt x="216" y="184"/>
                  </a:lnTo>
                  <a:lnTo>
                    <a:pt x="203" y="19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7" name="Freeform 259">
              <a:extLst>
                <a:ext uri="{FF2B5EF4-FFF2-40B4-BE49-F238E27FC236}">
                  <a16:creationId xmlns:a16="http://schemas.microsoft.com/office/drawing/2014/main" id="{F9BFF2AE-7378-4122-92A6-AE81B504799F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90" y="2357"/>
              <a:ext cx="4" cy="4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169" y="17"/>
                </a:cxn>
                <a:cxn ang="0">
                  <a:pos x="183" y="54"/>
                </a:cxn>
                <a:cxn ang="0">
                  <a:pos x="114" y="93"/>
                </a:cxn>
                <a:cxn ang="0">
                  <a:pos x="86" y="86"/>
                </a:cxn>
                <a:cxn ang="0">
                  <a:pos x="66" y="72"/>
                </a:cxn>
                <a:cxn ang="0">
                  <a:pos x="14" y="72"/>
                </a:cxn>
                <a:cxn ang="0">
                  <a:pos x="0" y="41"/>
                </a:cxn>
                <a:cxn ang="0">
                  <a:pos x="24" y="24"/>
                </a:cxn>
                <a:cxn ang="0">
                  <a:pos x="54" y="24"/>
                </a:cxn>
                <a:cxn ang="0">
                  <a:pos x="83" y="44"/>
                </a:cxn>
                <a:cxn ang="0">
                  <a:pos x="148" y="0"/>
                </a:cxn>
              </a:cxnLst>
              <a:rect l="0" t="0" r="r" b="b"/>
              <a:pathLst>
                <a:path w="183" h="93">
                  <a:moveTo>
                    <a:pt x="148" y="0"/>
                  </a:moveTo>
                  <a:lnTo>
                    <a:pt x="169" y="17"/>
                  </a:lnTo>
                  <a:lnTo>
                    <a:pt x="183" y="54"/>
                  </a:lnTo>
                  <a:lnTo>
                    <a:pt x="114" y="93"/>
                  </a:lnTo>
                  <a:lnTo>
                    <a:pt x="86" y="86"/>
                  </a:lnTo>
                  <a:lnTo>
                    <a:pt x="66" y="72"/>
                  </a:lnTo>
                  <a:lnTo>
                    <a:pt x="14" y="72"/>
                  </a:lnTo>
                  <a:lnTo>
                    <a:pt x="0" y="41"/>
                  </a:lnTo>
                  <a:lnTo>
                    <a:pt x="24" y="24"/>
                  </a:lnTo>
                  <a:lnTo>
                    <a:pt x="54" y="24"/>
                  </a:lnTo>
                  <a:lnTo>
                    <a:pt x="83" y="4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Freeform 260">
              <a:extLst>
                <a:ext uri="{FF2B5EF4-FFF2-40B4-BE49-F238E27FC236}">
                  <a16:creationId xmlns:a16="http://schemas.microsoft.com/office/drawing/2014/main" id="{C1E8141B-7F37-40FD-B900-58F018B25FC8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3" y="2352"/>
              <a:ext cx="3" cy="4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5" y="41"/>
                </a:cxn>
                <a:cxn ang="0">
                  <a:pos x="24" y="72"/>
                </a:cxn>
                <a:cxn ang="0">
                  <a:pos x="101" y="102"/>
                </a:cxn>
                <a:cxn ang="0">
                  <a:pos x="101" y="85"/>
                </a:cxn>
                <a:cxn ang="0">
                  <a:pos x="59" y="68"/>
                </a:cxn>
                <a:cxn ang="0">
                  <a:pos x="24" y="37"/>
                </a:cxn>
              </a:cxnLst>
              <a:rect l="0" t="0" r="r" b="b"/>
              <a:pathLst>
                <a:path w="101" h="102">
                  <a:moveTo>
                    <a:pt x="24" y="37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5" y="41"/>
                  </a:lnTo>
                  <a:lnTo>
                    <a:pt x="24" y="72"/>
                  </a:lnTo>
                  <a:lnTo>
                    <a:pt x="101" y="102"/>
                  </a:lnTo>
                  <a:lnTo>
                    <a:pt x="101" y="85"/>
                  </a:lnTo>
                  <a:lnTo>
                    <a:pt x="59" y="68"/>
                  </a:lnTo>
                  <a:lnTo>
                    <a:pt x="24" y="3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Freeform 261">
              <a:extLst>
                <a:ext uri="{FF2B5EF4-FFF2-40B4-BE49-F238E27FC236}">
                  <a16:creationId xmlns:a16="http://schemas.microsoft.com/office/drawing/2014/main" id="{61EFA8A9-586B-483F-A2D1-6DB30EF6D04A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8" y="2351"/>
              <a:ext cx="2" cy="4"/>
            </a:xfrm>
            <a:custGeom>
              <a:avLst/>
              <a:gdLst/>
              <a:ahLst/>
              <a:cxnLst>
                <a:cxn ang="0">
                  <a:pos x="20" y="17"/>
                </a:cxn>
                <a:cxn ang="0">
                  <a:pos x="0" y="0"/>
                </a:cxn>
                <a:cxn ang="0">
                  <a:pos x="13" y="26"/>
                </a:cxn>
                <a:cxn ang="0">
                  <a:pos x="38" y="51"/>
                </a:cxn>
                <a:cxn ang="0">
                  <a:pos x="52" y="82"/>
                </a:cxn>
                <a:cxn ang="0">
                  <a:pos x="62" y="85"/>
                </a:cxn>
                <a:cxn ang="0">
                  <a:pos x="69" y="38"/>
                </a:cxn>
                <a:cxn ang="0">
                  <a:pos x="52" y="23"/>
                </a:cxn>
                <a:cxn ang="0">
                  <a:pos x="20" y="17"/>
                </a:cxn>
              </a:cxnLst>
              <a:rect l="0" t="0" r="r" b="b"/>
              <a:pathLst>
                <a:path w="69" h="85">
                  <a:moveTo>
                    <a:pt x="20" y="17"/>
                  </a:moveTo>
                  <a:lnTo>
                    <a:pt x="0" y="0"/>
                  </a:lnTo>
                  <a:lnTo>
                    <a:pt x="13" y="26"/>
                  </a:lnTo>
                  <a:lnTo>
                    <a:pt x="38" y="51"/>
                  </a:lnTo>
                  <a:lnTo>
                    <a:pt x="52" y="82"/>
                  </a:lnTo>
                  <a:lnTo>
                    <a:pt x="62" y="85"/>
                  </a:lnTo>
                  <a:lnTo>
                    <a:pt x="69" y="38"/>
                  </a:lnTo>
                  <a:lnTo>
                    <a:pt x="52" y="23"/>
                  </a:lnTo>
                  <a:lnTo>
                    <a:pt x="20" y="17"/>
                  </a:lnTo>
                  <a:close/>
                </a:path>
              </a:pathLst>
            </a:custGeom>
            <a:grpFill/>
            <a:ln w="3175" cap="flat" cmpd="sng">
              <a:solidFill>
                <a:srgbClr val="F9F9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481FDE8-FC99-469C-88AD-ED10A73A6BFD}"/>
              </a:ext>
            </a:extLst>
          </p:cNvPr>
          <p:cNvSpPr txBox="1"/>
          <p:nvPr/>
        </p:nvSpPr>
        <p:spPr>
          <a:xfrm>
            <a:off x="4417713" y="87058"/>
            <a:ext cx="724328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 PEQUENOS NEGÓCIOS são importantes</a:t>
            </a:r>
          </a:p>
          <a:p>
            <a:pPr algn="ctr">
              <a:lnSpc>
                <a:spcPct val="80000"/>
              </a:lnSpc>
            </a:pPr>
            <a:r>
              <a:rPr lang="pt-BR" sz="2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o Brasil!</a:t>
            </a:r>
          </a:p>
        </p:txBody>
      </p:sp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42DC9DC6-2A0F-4383-BE33-CF14DD23F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565334"/>
              </p:ext>
            </p:extLst>
          </p:nvPr>
        </p:nvGraphicFramePr>
        <p:xfrm>
          <a:off x="7535623" y="1602505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CaixaDeTexto 19">
            <a:extLst>
              <a:ext uri="{FF2B5EF4-FFF2-40B4-BE49-F238E27FC236}">
                <a16:creationId xmlns:a16="http://schemas.microsoft.com/office/drawing/2014/main" id="{818DF5E3-C7E6-4785-A049-89FF8EDC8CB6}"/>
              </a:ext>
            </a:extLst>
          </p:cNvPr>
          <p:cNvSpPr txBox="1"/>
          <p:nvPr/>
        </p:nvSpPr>
        <p:spPr>
          <a:xfrm>
            <a:off x="6095148" y="1647154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30</a:t>
            </a:r>
            <a:r>
              <a:rPr lang="pt-BR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3" name="Gráfico 32">
            <a:extLst>
              <a:ext uri="{FF2B5EF4-FFF2-40B4-BE49-F238E27FC236}">
                <a16:creationId xmlns:a16="http://schemas.microsoft.com/office/drawing/2014/main" id="{6FDBC870-96FA-4B54-9445-90D850E12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876039"/>
              </p:ext>
            </p:extLst>
          </p:nvPr>
        </p:nvGraphicFramePr>
        <p:xfrm>
          <a:off x="7520526" y="2597043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C085C2EF-F090-45D9-A2B8-17A5491CB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42718"/>
              </p:ext>
            </p:extLst>
          </p:nvPr>
        </p:nvGraphicFramePr>
        <p:xfrm>
          <a:off x="7511917" y="3934066"/>
          <a:ext cx="3748895" cy="109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CaixaDeTexto 34">
            <a:extLst>
              <a:ext uri="{FF2B5EF4-FFF2-40B4-BE49-F238E27FC236}">
                <a16:creationId xmlns:a16="http://schemas.microsoft.com/office/drawing/2014/main" id="{BC2D44FA-DBA2-46C9-AD73-DA2CF9EAAE97}"/>
              </a:ext>
            </a:extLst>
          </p:cNvPr>
          <p:cNvSpPr txBox="1"/>
          <p:nvPr/>
        </p:nvSpPr>
        <p:spPr>
          <a:xfrm>
            <a:off x="8202767" y="6181882"/>
            <a:ext cx="1836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Fonte: </a:t>
            </a:r>
            <a:r>
              <a:rPr lang="pt-BR" sz="1100" dirty="0" err="1">
                <a:latin typeface="Arial Narrow" panose="020B0606020202030204" pitchFamily="34" charset="0"/>
              </a:rPr>
              <a:t>DataSebrae</a:t>
            </a:r>
            <a:endParaRPr lang="pt-BR" sz="1100" dirty="0">
              <a:latin typeface="Arial Narrow" panose="020B0606020202030204" pitchFamily="34" charset="0"/>
            </a:endParaRPr>
          </a:p>
        </p:txBody>
      </p:sp>
      <p:sp>
        <p:nvSpPr>
          <p:cNvPr id="36" name="CaixaDeTexto 19">
            <a:extLst>
              <a:ext uri="{FF2B5EF4-FFF2-40B4-BE49-F238E27FC236}">
                <a16:creationId xmlns:a16="http://schemas.microsoft.com/office/drawing/2014/main" id="{46806E3B-5AF4-46C2-AD81-44AA3AD438F0}"/>
              </a:ext>
            </a:extLst>
          </p:cNvPr>
          <p:cNvSpPr txBox="1"/>
          <p:nvPr/>
        </p:nvSpPr>
        <p:spPr>
          <a:xfrm>
            <a:off x="6080051" y="2641692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54</a:t>
            </a:r>
            <a:r>
              <a:rPr lang="pt-BR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CaixaDeTexto 19">
            <a:extLst>
              <a:ext uri="{FF2B5EF4-FFF2-40B4-BE49-F238E27FC236}">
                <a16:creationId xmlns:a16="http://schemas.microsoft.com/office/drawing/2014/main" id="{503C98B5-8A23-4BF6-9678-DD4D7DA00F81}"/>
              </a:ext>
            </a:extLst>
          </p:cNvPr>
          <p:cNvSpPr txBox="1"/>
          <p:nvPr/>
        </p:nvSpPr>
        <p:spPr>
          <a:xfrm>
            <a:off x="6071442" y="3978715"/>
            <a:ext cx="158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  <a:lvl2pPr lvl="1" algn="r">
              <a:defRPr sz="3600">
                <a:solidFill>
                  <a:schemeClr val="bg1"/>
                </a:solidFill>
              </a:defRPr>
            </a:lvl2pPr>
          </a:lstStyle>
          <a:p>
            <a:r>
              <a:rPr lang="pt-BR" sz="4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99</a:t>
            </a:r>
            <a:r>
              <a:rPr lang="pt-BR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%</a:t>
            </a:r>
            <a:endParaRPr lang="pt-BR" sz="4400" dirty="0">
              <a:solidFill>
                <a:srgbClr val="002060"/>
              </a:solidFill>
              <a:effectLst/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5B8C1AC-829F-4926-B1F9-53499DF43FE1}"/>
              </a:ext>
            </a:extLst>
          </p:cNvPr>
          <p:cNvSpPr txBox="1"/>
          <p:nvPr/>
        </p:nvSpPr>
        <p:spPr>
          <a:xfrm>
            <a:off x="2383360" y="1529750"/>
            <a:ext cx="28007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21,15 </a:t>
            </a:r>
          </a:p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</p:spTree>
    <p:extLst>
      <p:ext uri="{BB962C8B-B14F-4D97-AF65-F5344CB8AC3E}">
        <p14:creationId xmlns:p14="http://schemas.microsoft.com/office/powerpoint/2010/main" val="16332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Sub>
          <a:bldChart bld="seriesEl"/>
        </p:bldSub>
      </p:bldGraphic>
      <p:bldP spid="32" grpId="0"/>
      <p:bldGraphic spid="33" grpId="0">
        <p:bldSub>
          <a:bldChart bld="seriesEl"/>
        </p:bldSub>
      </p:bldGraphic>
      <p:bldGraphic spid="34" grpId="0">
        <p:bldSub>
          <a:bldChart bld="seriesEl"/>
        </p:bldSub>
      </p:bldGraphic>
      <p:bldP spid="36" grpId="0"/>
      <p:bldP spid="37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1560BB2DC73441B33CA26D70EAA3DE" ma:contentTypeVersion="15" ma:contentTypeDescription="Crie um novo documento." ma:contentTypeScope="" ma:versionID="46aaeb94c3ec6cc35ff5255a60409c12">
  <xsd:schema xmlns:xsd="http://www.w3.org/2001/XMLSchema" xmlns:xs="http://www.w3.org/2001/XMLSchema" xmlns:p="http://schemas.microsoft.com/office/2006/metadata/properties" xmlns:ns2="7ca9ca12-fede-4166-8f3c-5dcf9a804965" xmlns:ns3="7a586f57-5c4c-4870-90e5-7dcbceac0c59" xmlns:ns4="4972bdeb-71e7-4f78-a412-0e79ef21ab88" targetNamespace="http://schemas.microsoft.com/office/2006/metadata/properties" ma:root="true" ma:fieldsID="99247781523e8e030ee8a8c929d45e5c" ns2:_="" ns3:_="" ns4:_="">
    <xsd:import namespace="7ca9ca12-fede-4166-8f3c-5dcf9a804965"/>
    <xsd:import namespace="7a586f57-5c4c-4870-90e5-7dcbceac0c59"/>
    <xsd:import namespace="4972bdeb-71e7-4f78-a412-0e79ef21a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Datacriado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9ca12-fede-4166-8f3c-5dcf9a8049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9cc491fe-547a-4263-97dd-51df7dc1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Datacriado" ma:index="20" nillable="true" ma:displayName="Data criado" ma:default="[today]" ma:format="DateTime" ma:internalName="Datacriado">
      <xsd:simpleType>
        <xsd:restriction base="dms:DateTim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586f57-5c4c-4870-90e5-7dcbceac0c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72bdeb-71e7-4f78-a412-0e79ef21ab88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22622-9774-4f52-ba9d-f5d51811d0fd}" ma:internalName="TaxCatchAll" ma:showField="CatchAllData" ma:web="7a586f57-5c4c-4870-90e5-7dcbceac0c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acriado xmlns="7ca9ca12-fede-4166-8f3c-5dcf9a804965">2024-01-30T20:16:50+00:00</Datacriado>
    <lcf76f155ced4ddcb4097134ff3c332f xmlns="7ca9ca12-fede-4166-8f3c-5dcf9a804965">
      <Terms xmlns="http://schemas.microsoft.com/office/infopath/2007/PartnerControls"/>
    </lcf76f155ced4ddcb4097134ff3c332f>
    <TaxCatchAll xmlns="4972bdeb-71e7-4f78-a412-0e79ef21ab88" xsi:nil="true"/>
  </documentManagement>
</p:properties>
</file>

<file path=customXml/itemProps1.xml><?xml version="1.0" encoding="utf-8"?>
<ds:datastoreItem xmlns:ds="http://schemas.openxmlformats.org/officeDocument/2006/customXml" ds:itemID="{ABAB4E61-6B8B-40FD-A00D-4B3C23668B8E}"/>
</file>

<file path=customXml/itemProps2.xml><?xml version="1.0" encoding="utf-8"?>
<ds:datastoreItem xmlns:ds="http://schemas.openxmlformats.org/officeDocument/2006/customXml" ds:itemID="{A2F9E337-DD4A-418E-ABE2-FD7368740200}"/>
</file>

<file path=customXml/itemProps3.xml><?xml version="1.0" encoding="utf-8"?>
<ds:datastoreItem xmlns:ds="http://schemas.openxmlformats.org/officeDocument/2006/customXml" ds:itemID="{28FCDF17-48A4-49C3-9506-213938EABD30}"/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680</Words>
  <Application>Microsoft Office PowerPoint</Application>
  <PresentationFormat>Widescreen</PresentationFormat>
  <Paragraphs>211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CORREIOS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8</cp:revision>
  <dcterms:created xsi:type="dcterms:W3CDTF">2023-05-22T18:34:06Z</dcterms:created>
  <dcterms:modified xsi:type="dcterms:W3CDTF">2023-07-28T11:49:07Z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7a868c0-b938-4094-967a-b1475bff4cf2_Enabled">
    <vt:lpwstr>true</vt:lpwstr>
  </property>
  <property fmtid="{D5CDD505-2E9C-101B-9397-08002B2CF9AE}" pid="3" name="MSIP_Label_c7a868c0-b938-4094-967a-b1475bff4cf2_SetDate">
    <vt:lpwstr>2023-07-28T11:49:06Z</vt:lpwstr>
  </property>
  <property fmtid="{D5CDD505-2E9C-101B-9397-08002B2CF9AE}" pid="4" name="MSIP_Label_c7a868c0-b938-4094-967a-b1475bff4cf2_Method">
    <vt:lpwstr>Standard</vt:lpwstr>
  </property>
  <property fmtid="{D5CDD505-2E9C-101B-9397-08002B2CF9AE}" pid="5" name="MSIP_Label_c7a868c0-b938-4094-967a-b1475bff4cf2_Name">
    <vt:lpwstr>CE - Confidencial</vt:lpwstr>
  </property>
  <property fmtid="{D5CDD505-2E9C-101B-9397-08002B2CF9AE}" pid="6" name="MSIP_Label_c7a868c0-b938-4094-967a-b1475bff4cf2_SiteId">
    <vt:lpwstr>97298271-1bd7-4ac5-935b-88addef636cc</vt:lpwstr>
  </property>
  <property fmtid="{D5CDD505-2E9C-101B-9397-08002B2CF9AE}" pid="7" name="MSIP_Label_c7a868c0-b938-4094-967a-b1475bff4cf2_ActionId">
    <vt:lpwstr>a06cc903-a265-48f2-b2d2-4e548ed8902b</vt:lpwstr>
  </property>
  <property fmtid="{D5CDD505-2E9C-101B-9397-08002B2CF9AE}" pid="8" name="MSIP_Label_c7a868c0-b938-4094-967a-b1475bff4cf2_ContentBits">
    <vt:lpwstr>2</vt:lpwstr>
  </property>
  <property fmtid="{D5CDD505-2E9C-101B-9397-08002B2CF9AE}" pid="9" name="ClassificationContentMarkingFooterLocations">
    <vt:lpwstr>Tema do Office:8</vt:lpwstr>
  </property>
  <property fmtid="{D5CDD505-2E9C-101B-9397-08002B2CF9AE}" pid="10" name="ClassificationContentMarkingFooterText">
    <vt:lpwstr>Confidencial</vt:lpwstr>
  </property>
  <property fmtid="{D5CDD505-2E9C-101B-9397-08002B2CF9AE}" pid="11" name="ContentTypeId">
    <vt:lpwstr>0x010100611560BB2DC73441B33CA26D70EAA3DE</vt:lpwstr>
  </property>
</Properties>
</file>